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s/slide17.xml" ContentType="application/vnd.openxmlformats-officedocument.presentationml.slide+xml"/>
  <Override PartName="/ppt/slides/slide7.xml" ContentType="application/vnd.openxmlformats-officedocument.presentationml.slide+xml"/>
  <Override PartName="/ppt/slides/slide16.xml" ContentType="application/vnd.openxmlformats-officedocument.presentationml.slide+xml"/>
  <Override PartName="/ppt/slides/slide1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12.xml" ContentType="application/vnd.openxmlformats-officedocument.presentationml.slide+xml"/>
  <Override PartName="/ppt/slides/slide29.xml" ContentType="application/vnd.openxmlformats-officedocument.presentationml.slide+xml"/>
  <Override PartName="/ppt/slides/slide5.xml" ContentType="application/vnd.openxmlformats-officedocument.presentationml.slide+xml"/>
  <Override PartName="/ppt/slides/slide2.xml" ContentType="application/vnd.openxmlformats-officedocument.presentationml.slide+xml"/>
  <Override PartName="/ppt/slides/slide23.xml" ContentType="application/vnd.openxmlformats-officedocument.presentationml.slide+xml"/>
  <Override PartName="/ppt/slides/slide4.xml" ContentType="application/vnd.openxmlformats-officedocument.presentationml.slide+xml"/>
  <Override PartName="/ppt/slides/slide9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5.xml" ContentType="application/vnd.openxmlformats-officedocument.presentationml.slide+xml"/>
  <Override PartName="/ppt/slides/slide19.xml" ContentType="application/vnd.openxmlformats-officedocument.presentationml.slide+xml"/>
  <Override PartName="/ppt/slides/slide13.xml" ContentType="application/vnd.openxmlformats-officedocument.presentationml.slide+xml"/>
  <Override PartName="/ppt/slides/slide11.xml" ContentType="application/vnd.openxmlformats-officedocument.presentationml.slide+xml"/>
  <Override PartName="/ppt/slides/slide6.xml" ContentType="application/vnd.openxmlformats-officedocument.presentationml.slide+xml"/>
  <Override PartName="/ppt/slides/slide10.xml" ContentType="application/vnd.openxmlformats-officedocument.presentationml.slide+xml"/>
  <Override PartName="/ppt/slides/slide24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</p:sldIdLst>
  <p:sldSz cx="10080625" cy="6300788"/>
  <p:notesSz cx="7772400" cy="10058400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/>
          <p:nvPr/>
        </p:nvSpPr>
        <p:spPr>
          <a:xfrm flipH="1">
            <a:off x="504000" y="613800"/>
            <a:ext cx="9097200" cy="360"/>
          </a:xfrm>
          <a:prstGeom prst="line">
            <a:avLst/>
          </a:prstGeom>
          <a:ln w="190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360" tIns="-9360" rIns="9360" bIns="-9360" anchor="ctr">
            <a:noAutofit/>
          </a:bodyPr>
          <a:p>
            <a:endParaRPr lang="fr-FR" sz="2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504000" y="250920"/>
            <a:ext cx="9070200" cy="39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spAutoFit/>
          </a:bodyPr>
          <a:lstStyle>
            <a:lvl1pPr indent="0" algn="l">
              <a:lnSpc>
                <a:spcPct val="100000"/>
              </a:lnSpc>
              <a:buNone/>
              <a:tabLst>
                <a:tab pos="0" algn="l"/>
              </a:tabLst>
              <a:defRPr lang="fr-FR" sz="2600" b="0" u="none" strike="noStrike">
                <a:solidFill>
                  <a:srgbClr val="000000"/>
                </a:solidFill>
                <a:effectLst/>
                <a:uFillTx/>
                <a:latin typeface="AUTHENTIC Sans 90"/>
              </a:defRPr>
            </a:lvl1pPr>
          </a:lstStyle>
          <a:p>
            <a:pPr indent="0" algn="l">
              <a:lnSpc>
                <a:spcPct val="100000"/>
              </a:lnSpc>
              <a:buNone/>
              <a:tabLst>
                <a:tab pos="0" algn="l"/>
              </a:tabLst>
            </a:pPr>
            <a:r>
              <a:rPr lang="fr-FR" sz="2600" b="0" u="none" strike="noStrike">
                <a:solidFill>
                  <a:srgbClr val="000000"/>
                </a:solidFill>
                <a:effectLst/>
                <a:uFillTx/>
                <a:latin typeface="AUTHENTIC Sans 90"/>
              </a:rPr>
              <a:t>Click to edit the title text format</a:t>
            </a:r>
            <a:endParaRPr lang="fr-FR" sz="2600" b="0" u="none" strike="noStrike">
              <a:solidFill>
                <a:srgbClr val="000000"/>
              </a:solidFill>
              <a:effectLst/>
              <a:uFillTx/>
              <a:latin typeface="AUTHENTIC Sans 90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body"/>
          </p:nvPr>
        </p:nvSpPr>
        <p:spPr>
          <a:xfrm>
            <a:off x="504000" y="1473840"/>
            <a:ext cx="9070200" cy="3652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9999"/>
          </a:bodyPr>
          <a:lstStyle>
            <a:lvl1pPr algn="l">
              <a:lnSpc>
                <a:spcPct val="100000"/>
              </a:lnSpc>
              <a:spcBef>
                <a:spcPts val="157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fr-FR" sz="3550" b="0" u="none" strike="noStrike">
                <a:solidFill>
                  <a:srgbClr val="000000"/>
                </a:solidFill>
                <a:effectLst/>
                <a:uFillTx/>
                <a:latin typeface="AUTHENTIC Sans 90"/>
              </a:defRPr>
            </a:lvl1pPr>
            <a:lvl2pPr lvl="1" algn="l">
              <a:lnSpc>
                <a:spcPct val="100000"/>
              </a:lnSpc>
              <a:spcBef>
                <a:spcPts val="1259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fr-FR" sz="3550" b="0" u="none" strike="noStrike">
                <a:solidFill>
                  <a:srgbClr val="000000"/>
                </a:solidFill>
                <a:effectLst/>
                <a:uFillTx/>
                <a:latin typeface="AUTHENTIC Sans 90"/>
              </a:defRPr>
            </a:lvl2pPr>
            <a:lvl3pPr lvl="2" algn="l">
              <a:lnSpc>
                <a:spcPct val="100000"/>
              </a:lnSpc>
              <a:spcBef>
                <a:spcPts val="944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fr-FR" sz="3550" b="0" u="none" strike="noStrike">
                <a:solidFill>
                  <a:srgbClr val="000000"/>
                </a:solidFill>
                <a:effectLst/>
                <a:uFillTx/>
                <a:latin typeface="AUTHENTIC Sans 90"/>
              </a:defRPr>
            </a:lvl3pPr>
            <a:lvl4pPr lvl="3" algn="l">
              <a:lnSpc>
                <a:spcPct val="100000"/>
              </a:lnSpc>
              <a:spcBef>
                <a:spcPts val="629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fr-FR" sz="3550" b="0" u="none" strike="noStrike">
                <a:solidFill>
                  <a:srgbClr val="000000"/>
                </a:solidFill>
                <a:effectLst/>
                <a:uFillTx/>
                <a:latin typeface="AUTHENTIC Sans 90"/>
              </a:defRPr>
            </a:lvl4pPr>
            <a:lvl5pPr lvl="4" algn="l">
              <a:lnSpc>
                <a:spcPct val="100000"/>
              </a:lnSpc>
              <a:spcBef>
                <a:spcPts val="315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fr-FR" sz="3550" b="0" u="none" strike="noStrike">
                <a:solidFill>
                  <a:srgbClr val="000000"/>
                </a:solidFill>
                <a:effectLst/>
                <a:uFillTx/>
                <a:latin typeface="AUTHENTIC Sans 90"/>
              </a:defRPr>
            </a:lvl5pPr>
            <a:lvl6pPr lvl="5" algn="l">
              <a:lnSpc>
                <a:spcPct val="100000"/>
              </a:lnSpc>
              <a:spcBef>
                <a:spcPts val="315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fr-FR" sz="3550" b="0" u="none" strike="noStrike">
                <a:solidFill>
                  <a:srgbClr val="000000"/>
                </a:solidFill>
                <a:effectLst/>
                <a:uFillTx/>
                <a:latin typeface="AUTHENTIC Sans 90"/>
              </a:defRPr>
            </a:lvl6pPr>
            <a:lvl7pPr lvl="6" algn="l">
              <a:lnSpc>
                <a:spcPct val="100000"/>
              </a:lnSpc>
              <a:spcBef>
                <a:spcPts val="315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fr-FR" sz="3550" b="0" u="none" strike="noStrike">
                <a:solidFill>
                  <a:srgbClr val="000000"/>
                </a:solidFill>
                <a:effectLst/>
                <a:uFillTx/>
                <a:latin typeface="AUTHENTIC Sans 90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57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3550" b="0" u="none" strike="noStrike">
                <a:solidFill>
                  <a:srgbClr val="000000"/>
                </a:solidFill>
                <a:effectLst/>
                <a:uFillTx/>
                <a:latin typeface="AUTHENTIC Sans 90"/>
              </a:rPr>
              <a:t>Click to edit the outline text format</a:t>
            </a:r>
            <a:endParaRPr lang="fr-FR" sz="3550" b="0" u="none" strike="noStrike">
              <a:solidFill>
                <a:srgbClr val="000000"/>
              </a:solidFill>
              <a:effectLst/>
              <a:uFillTx/>
              <a:latin typeface="AUTHENTIC Sans 90"/>
            </a:endParaRPr>
          </a:p>
          <a:p>
            <a:pPr marL="864000" lvl="1" indent="-324000" algn="l">
              <a:lnSpc>
                <a:spcPct val="100000"/>
              </a:lnSpc>
              <a:spcBef>
                <a:spcPts val="1259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3550" b="0" u="none" strike="noStrike">
                <a:solidFill>
                  <a:srgbClr val="000000"/>
                </a:solidFill>
                <a:effectLst/>
                <a:uFillTx/>
                <a:latin typeface="AUTHENTIC Sans 90"/>
              </a:rPr>
              <a:t>Second Outline Level</a:t>
            </a:r>
            <a:endParaRPr lang="fr-FR" sz="3550" b="0" u="none" strike="noStrike">
              <a:solidFill>
                <a:srgbClr val="000000"/>
              </a:solidFill>
              <a:effectLst/>
              <a:uFillTx/>
              <a:latin typeface="AUTHENTIC Sans 90"/>
            </a:endParaRPr>
          </a:p>
          <a:p>
            <a:pPr marL="1296000" lvl="2" indent="-288000" algn="l">
              <a:lnSpc>
                <a:spcPct val="100000"/>
              </a:lnSpc>
              <a:spcBef>
                <a:spcPts val="94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3550" b="0" u="none" strike="noStrike">
                <a:solidFill>
                  <a:srgbClr val="000000"/>
                </a:solidFill>
                <a:effectLst/>
                <a:uFillTx/>
                <a:latin typeface="AUTHENTIC Sans 90"/>
              </a:rPr>
              <a:t>Third Outline Level</a:t>
            </a:r>
            <a:endParaRPr lang="fr-FR" sz="3550" b="0" u="none" strike="noStrike">
              <a:solidFill>
                <a:srgbClr val="000000"/>
              </a:solidFill>
              <a:effectLst/>
              <a:uFillTx/>
              <a:latin typeface="AUTHENTIC Sans 90"/>
            </a:endParaRPr>
          </a:p>
          <a:p>
            <a:pPr marL="1728000" lvl="3" indent="-216000" algn="l">
              <a:lnSpc>
                <a:spcPct val="100000"/>
              </a:lnSpc>
              <a:spcBef>
                <a:spcPts val="629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3550" b="0" u="none" strike="noStrike">
                <a:solidFill>
                  <a:srgbClr val="000000"/>
                </a:solidFill>
                <a:effectLst/>
                <a:uFillTx/>
                <a:latin typeface="AUTHENTIC Sans 90"/>
              </a:rPr>
              <a:t>Fourth Outline Level</a:t>
            </a:r>
            <a:endParaRPr lang="fr-FR" sz="3550" b="0" u="none" strike="noStrike">
              <a:solidFill>
                <a:srgbClr val="000000"/>
              </a:solidFill>
              <a:effectLst/>
              <a:uFillTx/>
              <a:latin typeface="AUTHENTIC Sans 90"/>
            </a:endParaRPr>
          </a:p>
          <a:p>
            <a:pPr marL="2160000" lvl="4" indent="-216000" algn="l">
              <a:lnSpc>
                <a:spcPct val="100000"/>
              </a:lnSpc>
              <a:spcBef>
                <a:spcPts val="315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3550" b="0" u="none" strike="noStrike">
                <a:solidFill>
                  <a:srgbClr val="000000"/>
                </a:solidFill>
                <a:effectLst/>
                <a:uFillTx/>
                <a:latin typeface="AUTHENTIC Sans 90"/>
              </a:rPr>
              <a:t>Fifth Outline Level</a:t>
            </a:r>
            <a:endParaRPr lang="fr-FR" sz="3550" b="0" u="none" strike="noStrike">
              <a:solidFill>
                <a:srgbClr val="000000"/>
              </a:solidFill>
              <a:effectLst/>
              <a:uFillTx/>
              <a:latin typeface="AUTHENTIC Sans 90"/>
            </a:endParaRPr>
          </a:p>
          <a:p>
            <a:pPr marL="2592000" lvl="5" indent="-216000" algn="l">
              <a:lnSpc>
                <a:spcPct val="100000"/>
              </a:lnSpc>
              <a:spcBef>
                <a:spcPts val="315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3550" b="0" u="none" strike="noStrike">
                <a:solidFill>
                  <a:srgbClr val="000000"/>
                </a:solidFill>
                <a:effectLst/>
                <a:uFillTx/>
                <a:latin typeface="AUTHENTIC Sans 90"/>
              </a:rPr>
              <a:t>Sixth Outline Level</a:t>
            </a:r>
            <a:endParaRPr lang="fr-FR" sz="3550" b="0" u="none" strike="noStrike">
              <a:solidFill>
                <a:srgbClr val="000000"/>
              </a:solidFill>
              <a:effectLst/>
              <a:uFillTx/>
              <a:latin typeface="AUTHENTIC Sans 90"/>
            </a:endParaRPr>
          </a:p>
          <a:p>
            <a:pPr marL="3024000" lvl="6" indent="-216000" algn="l">
              <a:lnSpc>
                <a:spcPct val="100000"/>
              </a:lnSpc>
              <a:spcBef>
                <a:spcPts val="315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3550" b="0" u="none" strike="noStrike">
                <a:solidFill>
                  <a:srgbClr val="000000"/>
                </a:solidFill>
                <a:effectLst/>
                <a:uFillTx/>
                <a:latin typeface="AUTHENTIC Sans 90"/>
              </a:rPr>
              <a:t>Seventh Outline Level</a:t>
            </a:r>
            <a:endParaRPr lang="fr-FR" sz="3550" b="0" u="none" strike="noStrike">
              <a:solidFill>
                <a:srgbClr val="000000"/>
              </a:solidFill>
              <a:effectLst/>
              <a:uFillTx/>
              <a:latin typeface="AUTHENTIC Sans 90"/>
            </a:endParaRPr>
          </a:p>
        </p:txBody>
      </p:sp>
      <p:sp>
        <p:nvSpPr>
          <p:cNvPr id="5" name="PlaceHolder 3"/>
          <p:cNvSpPr>
            <a:spLocks noGrp="1"/>
          </p:cNvSpPr>
          <p:nvPr>
            <p:ph type="ftr" idx="1"/>
          </p:nvPr>
        </p:nvSpPr>
        <p:spPr>
          <a:xfrm>
            <a:off x="3447360" y="5739120"/>
            <a:ext cx="3193560" cy="43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fr-FR" sz="1400" b="0" u="none" strike="noStrike">
                <a:solidFill>
                  <a:srgbClr val="000000"/>
                </a:solidFill>
                <a:effectLst/>
                <a:uFillTx/>
                <a:latin typeface="AUTHENTIC Sans 60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fr-FR" sz="1400" b="0" u="none" strike="noStrike">
                <a:solidFill>
                  <a:srgbClr val="000000"/>
                </a:solidFill>
                <a:effectLst/>
                <a:uFillTx/>
                <a:latin typeface="AUTHENTIC Sans 60"/>
              </a:rPr>
              <a:t>&lt;footer&gt;</a:t>
            </a:r>
            <a:endParaRPr lang="fr-FR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4"/>
          <p:cNvSpPr>
            <a:spLocks noGrp="1"/>
          </p:cNvSpPr>
          <p:nvPr>
            <p:ph type="sldNum" idx="2"/>
          </p:nvPr>
        </p:nvSpPr>
        <p:spPr>
          <a:xfrm>
            <a:off x="7227360" y="5739120"/>
            <a:ext cx="2346840" cy="43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fr-FR" sz="1400" b="0" u="none" strike="noStrike">
                <a:solidFill>
                  <a:srgbClr val="000000"/>
                </a:solidFill>
                <a:effectLst/>
                <a:uFillTx/>
                <a:latin typeface="AUTHENTIC Sans 60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495C62E8-06DA-442F-ABCA-D806EAF08107}" type="slidenum">
              <a:rPr lang="fr-FR" sz="1400" b="0" u="none" strike="noStrike">
                <a:solidFill>
                  <a:srgbClr val="000000"/>
                </a:solidFill>
                <a:effectLst/>
                <a:uFillTx/>
                <a:latin typeface="AUTHENTIC Sans 60"/>
              </a:rPr>
              <a:t>&lt;number&gt;</a:t>
            </a:fld>
            <a:endParaRPr lang="fr-FR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5"/>
          <p:cNvSpPr>
            <a:spLocks noGrp="1"/>
          </p:cNvSpPr>
          <p:nvPr>
            <p:ph type="dt" idx="3"/>
          </p:nvPr>
        </p:nvSpPr>
        <p:spPr>
          <a:xfrm>
            <a:off x="504000" y="5739120"/>
            <a:ext cx="2346840" cy="43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 algn="l">
              <a:lnSpc>
                <a:spcPct val="100000"/>
              </a:lnSpc>
              <a:buNone/>
              <a:tabLst>
                <a:tab pos="0" algn="l"/>
              </a:tabLst>
              <a:defRPr lang="fr-F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l">
              <a:lnSpc>
                <a:spcPct val="100000"/>
              </a:lnSpc>
              <a:buNone/>
              <a:tabLst>
                <a:tab pos="0" algn="l"/>
              </a:tabLst>
            </a:pPr>
            <a:r>
              <a:rPr lang="fr-F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lang="fr-FR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"/>
          <p:cNvSpPr/>
          <p:nvPr/>
        </p:nvSpPr>
        <p:spPr>
          <a:xfrm flipH="1">
            <a:off x="504000" y="613800"/>
            <a:ext cx="9097200" cy="360"/>
          </a:xfrm>
          <a:prstGeom prst="line">
            <a:avLst/>
          </a:prstGeom>
          <a:ln w="190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360" tIns="-9360" rIns="9360" bIns="-9360" anchor="ctr">
            <a:noAutofit/>
          </a:bodyPr>
          <a:p>
            <a:endParaRPr lang="fr-FR" sz="2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50920"/>
            <a:ext cx="9070200" cy="39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spAutoFit/>
          </a:bodyPr>
          <a:lstStyle>
            <a:lvl1pPr indent="0" algn="l">
              <a:lnSpc>
                <a:spcPct val="100000"/>
              </a:lnSpc>
              <a:buNone/>
              <a:tabLst>
                <a:tab pos="0" algn="l"/>
              </a:tabLst>
              <a:defRPr lang="fr-FR" sz="2600" b="0" u="none" strike="noStrike">
                <a:solidFill>
                  <a:srgbClr val="000000"/>
                </a:solidFill>
                <a:effectLst/>
                <a:uFillTx/>
                <a:latin typeface="AUTHENTIC Sans 90"/>
              </a:defRPr>
            </a:lvl1pPr>
          </a:lstStyle>
          <a:p>
            <a:pPr indent="0" algn="l">
              <a:lnSpc>
                <a:spcPct val="100000"/>
              </a:lnSpc>
              <a:buNone/>
              <a:tabLst>
                <a:tab pos="0" algn="l"/>
              </a:tabLst>
            </a:pPr>
            <a:r>
              <a:rPr lang="fr-FR" sz="2600" b="0" u="none" strike="noStrike">
                <a:solidFill>
                  <a:srgbClr val="000000"/>
                </a:solidFill>
                <a:effectLst/>
                <a:uFillTx/>
                <a:latin typeface="AUTHENTIC Sans 90"/>
              </a:rPr>
              <a:t>Click to edit the title text format</a:t>
            </a:r>
            <a:endParaRPr lang="fr-FR" sz="2600" b="0" u="none" strike="noStrike">
              <a:solidFill>
                <a:srgbClr val="000000"/>
              </a:solidFill>
              <a:effectLst/>
              <a:uFillTx/>
              <a:latin typeface="AUTHENTIC Sans 90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473840"/>
            <a:ext cx="9070200" cy="3652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9999"/>
          </a:bodyPr>
          <a:lstStyle>
            <a:lvl1pPr algn="l">
              <a:lnSpc>
                <a:spcPct val="100000"/>
              </a:lnSpc>
              <a:spcBef>
                <a:spcPts val="157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fr-FR" sz="3550" b="0" u="none" strike="noStrike">
                <a:solidFill>
                  <a:srgbClr val="000000"/>
                </a:solidFill>
                <a:effectLst/>
                <a:uFillTx/>
                <a:latin typeface="AUTHENTIC Sans 90"/>
              </a:defRPr>
            </a:lvl1pPr>
            <a:lvl2pPr lvl="1" algn="l">
              <a:lnSpc>
                <a:spcPct val="100000"/>
              </a:lnSpc>
              <a:spcBef>
                <a:spcPts val="1259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fr-FR" sz="3550" b="0" u="none" strike="noStrike">
                <a:solidFill>
                  <a:srgbClr val="000000"/>
                </a:solidFill>
                <a:effectLst/>
                <a:uFillTx/>
                <a:latin typeface="AUTHENTIC Sans 90"/>
              </a:defRPr>
            </a:lvl2pPr>
            <a:lvl3pPr lvl="2" algn="l">
              <a:lnSpc>
                <a:spcPct val="100000"/>
              </a:lnSpc>
              <a:spcBef>
                <a:spcPts val="944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fr-FR" sz="3550" b="0" u="none" strike="noStrike">
                <a:solidFill>
                  <a:srgbClr val="000000"/>
                </a:solidFill>
                <a:effectLst/>
                <a:uFillTx/>
                <a:latin typeface="AUTHENTIC Sans 90"/>
              </a:defRPr>
            </a:lvl3pPr>
            <a:lvl4pPr lvl="3" algn="l">
              <a:lnSpc>
                <a:spcPct val="100000"/>
              </a:lnSpc>
              <a:spcBef>
                <a:spcPts val="629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fr-FR" sz="3550" b="0" u="none" strike="noStrike">
                <a:solidFill>
                  <a:srgbClr val="000000"/>
                </a:solidFill>
                <a:effectLst/>
                <a:uFillTx/>
                <a:latin typeface="AUTHENTIC Sans 90"/>
              </a:defRPr>
            </a:lvl4pPr>
            <a:lvl5pPr lvl="4" algn="l">
              <a:lnSpc>
                <a:spcPct val="100000"/>
              </a:lnSpc>
              <a:spcBef>
                <a:spcPts val="315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fr-FR" sz="3550" b="0" u="none" strike="noStrike">
                <a:solidFill>
                  <a:srgbClr val="000000"/>
                </a:solidFill>
                <a:effectLst/>
                <a:uFillTx/>
                <a:latin typeface="AUTHENTIC Sans 90"/>
              </a:defRPr>
            </a:lvl5pPr>
            <a:lvl6pPr lvl="5" algn="l">
              <a:lnSpc>
                <a:spcPct val="100000"/>
              </a:lnSpc>
              <a:spcBef>
                <a:spcPts val="315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fr-FR" sz="3550" b="0" u="none" strike="noStrike">
                <a:solidFill>
                  <a:srgbClr val="000000"/>
                </a:solidFill>
                <a:effectLst/>
                <a:uFillTx/>
                <a:latin typeface="AUTHENTIC Sans 90"/>
              </a:defRPr>
            </a:lvl6pPr>
            <a:lvl7pPr lvl="6" algn="l">
              <a:lnSpc>
                <a:spcPct val="100000"/>
              </a:lnSpc>
              <a:spcBef>
                <a:spcPts val="315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fr-FR" sz="3550" b="0" u="none" strike="noStrike">
                <a:solidFill>
                  <a:srgbClr val="000000"/>
                </a:solidFill>
                <a:effectLst/>
                <a:uFillTx/>
                <a:latin typeface="AUTHENTIC Sans 90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57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3550" b="0" u="none" strike="noStrike">
                <a:solidFill>
                  <a:srgbClr val="000000"/>
                </a:solidFill>
                <a:effectLst/>
                <a:uFillTx/>
                <a:latin typeface="AUTHENTIC Sans 90"/>
              </a:rPr>
              <a:t>Click to edit the outline text format</a:t>
            </a:r>
            <a:endParaRPr lang="fr-FR" sz="3550" b="0" u="none" strike="noStrike">
              <a:solidFill>
                <a:srgbClr val="000000"/>
              </a:solidFill>
              <a:effectLst/>
              <a:uFillTx/>
              <a:latin typeface="AUTHENTIC Sans 90"/>
            </a:endParaRPr>
          </a:p>
          <a:p>
            <a:pPr marL="864000" lvl="1" indent="-324000" algn="l">
              <a:lnSpc>
                <a:spcPct val="100000"/>
              </a:lnSpc>
              <a:spcBef>
                <a:spcPts val="1259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3550" b="0" u="none" strike="noStrike">
                <a:solidFill>
                  <a:srgbClr val="000000"/>
                </a:solidFill>
                <a:effectLst/>
                <a:uFillTx/>
                <a:latin typeface="AUTHENTIC Sans 90"/>
              </a:rPr>
              <a:t>Second Outline Level</a:t>
            </a:r>
            <a:endParaRPr lang="fr-FR" sz="3550" b="0" u="none" strike="noStrike">
              <a:solidFill>
                <a:srgbClr val="000000"/>
              </a:solidFill>
              <a:effectLst/>
              <a:uFillTx/>
              <a:latin typeface="AUTHENTIC Sans 90"/>
            </a:endParaRPr>
          </a:p>
          <a:p>
            <a:pPr marL="1296000" lvl="2" indent="-288000" algn="l">
              <a:lnSpc>
                <a:spcPct val="100000"/>
              </a:lnSpc>
              <a:spcBef>
                <a:spcPts val="94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3550" b="0" u="none" strike="noStrike">
                <a:solidFill>
                  <a:srgbClr val="000000"/>
                </a:solidFill>
                <a:effectLst/>
                <a:uFillTx/>
                <a:latin typeface="AUTHENTIC Sans 90"/>
              </a:rPr>
              <a:t>Third Outline Level</a:t>
            </a:r>
            <a:endParaRPr lang="fr-FR" sz="3550" b="0" u="none" strike="noStrike">
              <a:solidFill>
                <a:srgbClr val="000000"/>
              </a:solidFill>
              <a:effectLst/>
              <a:uFillTx/>
              <a:latin typeface="AUTHENTIC Sans 90"/>
            </a:endParaRPr>
          </a:p>
          <a:p>
            <a:pPr marL="1728000" lvl="3" indent="-216000" algn="l">
              <a:lnSpc>
                <a:spcPct val="100000"/>
              </a:lnSpc>
              <a:spcBef>
                <a:spcPts val="629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3550" b="0" u="none" strike="noStrike">
                <a:solidFill>
                  <a:srgbClr val="000000"/>
                </a:solidFill>
                <a:effectLst/>
                <a:uFillTx/>
                <a:latin typeface="AUTHENTIC Sans 90"/>
              </a:rPr>
              <a:t>Fourth Outline Level</a:t>
            </a:r>
            <a:endParaRPr lang="fr-FR" sz="3550" b="0" u="none" strike="noStrike">
              <a:solidFill>
                <a:srgbClr val="000000"/>
              </a:solidFill>
              <a:effectLst/>
              <a:uFillTx/>
              <a:latin typeface="AUTHENTIC Sans 90"/>
            </a:endParaRPr>
          </a:p>
          <a:p>
            <a:pPr marL="2160000" lvl="4" indent="-216000" algn="l">
              <a:lnSpc>
                <a:spcPct val="100000"/>
              </a:lnSpc>
              <a:spcBef>
                <a:spcPts val="315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3550" b="0" u="none" strike="noStrike">
                <a:solidFill>
                  <a:srgbClr val="000000"/>
                </a:solidFill>
                <a:effectLst/>
                <a:uFillTx/>
                <a:latin typeface="AUTHENTIC Sans 90"/>
              </a:rPr>
              <a:t>Fifth Outline Level</a:t>
            </a:r>
            <a:endParaRPr lang="fr-FR" sz="3550" b="0" u="none" strike="noStrike">
              <a:solidFill>
                <a:srgbClr val="000000"/>
              </a:solidFill>
              <a:effectLst/>
              <a:uFillTx/>
              <a:latin typeface="AUTHENTIC Sans 90"/>
            </a:endParaRPr>
          </a:p>
          <a:p>
            <a:pPr marL="2592000" lvl="5" indent="-216000" algn="l">
              <a:lnSpc>
                <a:spcPct val="100000"/>
              </a:lnSpc>
              <a:spcBef>
                <a:spcPts val="315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3550" b="0" u="none" strike="noStrike">
                <a:solidFill>
                  <a:srgbClr val="000000"/>
                </a:solidFill>
                <a:effectLst/>
                <a:uFillTx/>
                <a:latin typeface="AUTHENTIC Sans 90"/>
              </a:rPr>
              <a:t>Sixth Outline Level</a:t>
            </a:r>
            <a:endParaRPr lang="fr-FR" sz="3550" b="0" u="none" strike="noStrike">
              <a:solidFill>
                <a:srgbClr val="000000"/>
              </a:solidFill>
              <a:effectLst/>
              <a:uFillTx/>
              <a:latin typeface="AUTHENTIC Sans 90"/>
            </a:endParaRPr>
          </a:p>
          <a:p>
            <a:pPr marL="3024000" lvl="6" indent="-216000" algn="l">
              <a:lnSpc>
                <a:spcPct val="100000"/>
              </a:lnSpc>
              <a:spcBef>
                <a:spcPts val="315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3550" b="0" u="none" strike="noStrike">
                <a:solidFill>
                  <a:srgbClr val="000000"/>
                </a:solidFill>
                <a:effectLst/>
                <a:uFillTx/>
                <a:latin typeface="AUTHENTIC Sans 90"/>
              </a:rPr>
              <a:t>Seventh Outline Level</a:t>
            </a:r>
            <a:endParaRPr lang="fr-FR" sz="3550" b="0" u="none" strike="noStrike">
              <a:solidFill>
                <a:srgbClr val="000000"/>
              </a:solidFill>
              <a:effectLst/>
              <a:uFillTx/>
              <a:latin typeface="AUTHENTIC Sans 90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ftr" idx="4"/>
          </p:nvPr>
        </p:nvSpPr>
        <p:spPr>
          <a:xfrm>
            <a:off x="3447360" y="5739120"/>
            <a:ext cx="3193560" cy="43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fr-FR" sz="1400" b="0" u="none" strike="noStrike">
                <a:solidFill>
                  <a:srgbClr val="000000"/>
                </a:solidFill>
                <a:effectLst/>
                <a:uFillTx/>
                <a:latin typeface="AUTHENTIC Sans 60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fr-FR" sz="1400" b="0" u="none" strike="noStrike">
                <a:solidFill>
                  <a:srgbClr val="000000"/>
                </a:solidFill>
                <a:effectLst/>
                <a:uFillTx/>
                <a:latin typeface="AUTHENTIC Sans 60"/>
              </a:rPr>
              <a:t>&lt;footer&gt;</a:t>
            </a:r>
            <a:endParaRPr lang="fr-FR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sldNum" idx="5"/>
          </p:nvPr>
        </p:nvSpPr>
        <p:spPr>
          <a:xfrm>
            <a:off x="7227360" y="5739120"/>
            <a:ext cx="2346840" cy="43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fr-FR" sz="1400" b="0" u="none" strike="noStrike">
                <a:solidFill>
                  <a:srgbClr val="000000"/>
                </a:solidFill>
                <a:effectLst/>
                <a:uFillTx/>
                <a:latin typeface="AUTHENTIC Sans 60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1080292E-8681-4BF8-B0BA-34185EE4700F}" type="slidenum">
              <a:rPr lang="fr-FR" sz="1400" b="0" u="none" strike="noStrike">
                <a:solidFill>
                  <a:srgbClr val="000000"/>
                </a:solidFill>
                <a:effectLst/>
                <a:uFillTx/>
                <a:latin typeface="AUTHENTIC Sans 60"/>
              </a:rPr>
              <a:t>&lt;number&gt;</a:t>
            </a:fld>
            <a:endParaRPr lang="fr-FR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5"/>
          <p:cNvSpPr>
            <a:spLocks noGrp="1"/>
          </p:cNvSpPr>
          <p:nvPr>
            <p:ph type="dt" idx="6"/>
          </p:nvPr>
        </p:nvSpPr>
        <p:spPr>
          <a:xfrm>
            <a:off x="504000" y="5739120"/>
            <a:ext cx="2346840" cy="43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 algn="l">
              <a:lnSpc>
                <a:spcPct val="100000"/>
              </a:lnSpc>
              <a:buNone/>
              <a:tabLst>
                <a:tab pos="0" algn="l"/>
              </a:tabLst>
              <a:defRPr lang="fr-F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l">
              <a:lnSpc>
                <a:spcPct val="100000"/>
              </a:lnSpc>
              <a:buNone/>
              <a:tabLst>
                <a:tab pos="0" algn="l"/>
              </a:tabLst>
            </a:pPr>
            <a:r>
              <a:rPr lang="fr-F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lang="fr-FR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"/>
          <p:cNvSpPr/>
          <p:nvPr/>
        </p:nvSpPr>
        <p:spPr>
          <a:xfrm flipH="1">
            <a:off x="504000" y="613800"/>
            <a:ext cx="9097200" cy="360"/>
          </a:xfrm>
          <a:prstGeom prst="line">
            <a:avLst/>
          </a:prstGeom>
          <a:ln w="190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360" tIns="-9360" rIns="9360" bIns="-9360" anchor="ctr">
            <a:noAutofit/>
          </a:bodyPr>
          <a:p>
            <a:endParaRPr lang="fr-FR" sz="2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50920"/>
            <a:ext cx="9070200" cy="39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spAutoFit/>
          </a:bodyPr>
          <a:lstStyle>
            <a:lvl1pPr indent="0" algn="l">
              <a:lnSpc>
                <a:spcPct val="100000"/>
              </a:lnSpc>
              <a:buNone/>
              <a:tabLst>
                <a:tab pos="0" algn="l"/>
              </a:tabLst>
              <a:defRPr lang="fr-FR" sz="2600" b="0" u="none" strike="noStrike">
                <a:solidFill>
                  <a:srgbClr val="000000"/>
                </a:solidFill>
                <a:effectLst/>
                <a:uFillTx/>
                <a:latin typeface="AUTHENTIC Sans 90"/>
              </a:defRPr>
            </a:lvl1pPr>
          </a:lstStyle>
          <a:p>
            <a:pPr indent="0" algn="l">
              <a:lnSpc>
                <a:spcPct val="100000"/>
              </a:lnSpc>
              <a:buNone/>
              <a:tabLst>
                <a:tab pos="0" algn="l"/>
              </a:tabLst>
            </a:pPr>
            <a:r>
              <a:rPr lang="fr-FR" sz="2600" b="0" u="none" strike="noStrike">
                <a:solidFill>
                  <a:srgbClr val="000000"/>
                </a:solidFill>
                <a:effectLst/>
                <a:uFillTx/>
                <a:latin typeface="AUTHENTIC Sans 90"/>
              </a:rPr>
              <a:t>Click to edit the title text format</a:t>
            </a:r>
            <a:endParaRPr lang="fr-FR" sz="2600" b="0" u="none" strike="noStrike">
              <a:solidFill>
                <a:srgbClr val="000000"/>
              </a:solidFill>
              <a:effectLst/>
              <a:uFillTx/>
              <a:latin typeface="AUTHENTIC Sans 90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ftr" idx="7"/>
          </p:nvPr>
        </p:nvSpPr>
        <p:spPr>
          <a:xfrm>
            <a:off x="3447360" y="5739120"/>
            <a:ext cx="3193560" cy="43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fr-FR" sz="1400" b="0" u="none" strike="noStrike">
                <a:solidFill>
                  <a:srgbClr val="000000"/>
                </a:solidFill>
                <a:effectLst/>
                <a:uFillTx/>
                <a:latin typeface="AUTHENTIC Sans 60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fr-FR" sz="1400" b="0" u="none" strike="noStrike">
                <a:solidFill>
                  <a:srgbClr val="000000"/>
                </a:solidFill>
                <a:effectLst/>
                <a:uFillTx/>
                <a:latin typeface="AUTHENTIC Sans 60"/>
              </a:rPr>
              <a:t>&lt;footer&gt;</a:t>
            </a:r>
            <a:endParaRPr lang="fr-FR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sldNum" idx="8"/>
          </p:nvPr>
        </p:nvSpPr>
        <p:spPr>
          <a:xfrm>
            <a:off x="7227360" y="5739120"/>
            <a:ext cx="2346840" cy="43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fr-FR" sz="1400" b="0" u="none" strike="noStrike">
                <a:solidFill>
                  <a:srgbClr val="000000"/>
                </a:solidFill>
                <a:effectLst/>
                <a:uFillTx/>
                <a:latin typeface="AUTHENTIC Sans 60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218D1287-415C-465F-BABE-A1E8825D9204}" type="slidenum">
              <a:rPr lang="fr-FR" sz="1400" b="0" u="none" strike="noStrike">
                <a:solidFill>
                  <a:srgbClr val="000000"/>
                </a:solidFill>
                <a:effectLst/>
                <a:uFillTx/>
                <a:latin typeface="AUTHENTIC Sans 60"/>
              </a:rPr>
              <a:t>&lt;number&gt;</a:t>
            </a:fld>
            <a:endParaRPr lang="fr-FR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dt" idx="9"/>
          </p:nvPr>
        </p:nvSpPr>
        <p:spPr>
          <a:xfrm>
            <a:off x="504000" y="5739120"/>
            <a:ext cx="2346840" cy="43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 algn="l">
              <a:lnSpc>
                <a:spcPct val="100000"/>
              </a:lnSpc>
              <a:buNone/>
              <a:tabLst>
                <a:tab pos="0" algn="l"/>
              </a:tabLst>
              <a:defRPr lang="fr-F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l">
              <a:lnSpc>
                <a:spcPct val="100000"/>
              </a:lnSpc>
              <a:buNone/>
              <a:tabLst>
                <a:tab pos="0" algn="l"/>
              </a:tabLst>
            </a:pPr>
            <a:r>
              <a:rPr lang="fr-F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lang="fr-FR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5"/>
          <p:cNvSpPr>
            <a:spLocks noGrp="1"/>
          </p:cNvSpPr>
          <p:nvPr>
            <p:ph type="body"/>
          </p:nvPr>
        </p:nvSpPr>
        <p:spPr>
          <a:xfrm>
            <a:off x="504000" y="1474200"/>
            <a:ext cx="9070920" cy="3652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 algn="l">
              <a:lnSpc>
                <a:spcPct val="100000"/>
              </a:lnSpc>
              <a:spcBef>
                <a:spcPts val="157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fr-FR" sz="3550" b="0" u="none" strike="noStrike">
                <a:solidFill>
                  <a:srgbClr val="000000"/>
                </a:solidFill>
                <a:effectLst/>
                <a:uFillTx/>
                <a:latin typeface="AUTHENTIC Sans 90"/>
              </a:defRPr>
            </a:lvl1pPr>
            <a:lvl2pPr lvl="1" algn="l">
              <a:lnSpc>
                <a:spcPct val="100000"/>
              </a:lnSpc>
              <a:spcBef>
                <a:spcPts val="1259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fr-FR" sz="3110" b="0" u="none" strike="noStrike">
                <a:solidFill>
                  <a:srgbClr val="000000"/>
                </a:solidFill>
                <a:effectLst/>
                <a:uFillTx/>
                <a:latin typeface="AUTHENTIC Sans 90"/>
              </a:defRPr>
            </a:lvl2pPr>
            <a:lvl3pPr lvl="2" algn="l">
              <a:lnSpc>
                <a:spcPct val="100000"/>
              </a:lnSpc>
              <a:spcBef>
                <a:spcPts val="944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fr-FR" sz="2670" b="0" u="none" strike="noStrike">
                <a:solidFill>
                  <a:srgbClr val="000000"/>
                </a:solidFill>
                <a:effectLst/>
                <a:uFillTx/>
                <a:latin typeface="AUTHENTIC Sans 90"/>
              </a:defRPr>
            </a:lvl3pPr>
            <a:lvl4pPr lvl="3" algn="l">
              <a:lnSpc>
                <a:spcPct val="100000"/>
              </a:lnSpc>
              <a:spcBef>
                <a:spcPts val="629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fr-FR" sz="2220" b="0" u="none" strike="noStrike">
                <a:solidFill>
                  <a:srgbClr val="000000"/>
                </a:solidFill>
                <a:effectLst/>
                <a:uFillTx/>
                <a:latin typeface="AUTHENTIC Sans 90"/>
              </a:defRPr>
            </a:lvl4pPr>
            <a:lvl5pPr lvl="4" algn="l">
              <a:lnSpc>
                <a:spcPct val="100000"/>
              </a:lnSpc>
              <a:spcBef>
                <a:spcPts val="315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fr-FR" sz="2220" b="0" u="none" strike="noStrike">
                <a:solidFill>
                  <a:srgbClr val="000000"/>
                </a:solidFill>
                <a:effectLst/>
                <a:uFillTx/>
                <a:latin typeface="AUTHENTIC Sans 90"/>
              </a:defRPr>
            </a:lvl5pPr>
            <a:lvl6pPr lvl="5" algn="l">
              <a:lnSpc>
                <a:spcPct val="100000"/>
              </a:lnSpc>
              <a:spcBef>
                <a:spcPts val="315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fr-FR" sz="2220" b="0" u="none" strike="noStrike">
                <a:solidFill>
                  <a:srgbClr val="000000"/>
                </a:solidFill>
                <a:effectLst/>
                <a:uFillTx/>
                <a:latin typeface="AUTHENTIC Sans 90"/>
              </a:defRPr>
            </a:lvl6pPr>
            <a:lvl7pPr lvl="6" algn="l">
              <a:lnSpc>
                <a:spcPct val="100000"/>
              </a:lnSpc>
              <a:spcBef>
                <a:spcPts val="315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fr-FR" sz="2220" b="0" u="none" strike="noStrike">
                <a:solidFill>
                  <a:srgbClr val="000000"/>
                </a:solidFill>
                <a:effectLst/>
                <a:uFillTx/>
                <a:latin typeface="AUTHENTIC Sans 90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57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3550" b="0" u="none" strike="noStrike">
                <a:solidFill>
                  <a:srgbClr val="000000"/>
                </a:solidFill>
                <a:effectLst/>
                <a:uFillTx/>
                <a:latin typeface="AUTHENTIC Sans 90"/>
              </a:rPr>
              <a:t>Click to edit the outline text format</a:t>
            </a:r>
            <a:endParaRPr lang="fr-FR" sz="3550" b="0" u="none" strike="noStrike">
              <a:solidFill>
                <a:srgbClr val="000000"/>
              </a:solidFill>
              <a:effectLst/>
              <a:uFillTx/>
              <a:latin typeface="AUTHENTIC Sans 90"/>
            </a:endParaRPr>
          </a:p>
          <a:p>
            <a:pPr marL="864000" lvl="1" indent="-324000" algn="l">
              <a:lnSpc>
                <a:spcPct val="100000"/>
              </a:lnSpc>
              <a:spcBef>
                <a:spcPts val="1259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3110" b="0" u="none" strike="noStrike">
                <a:solidFill>
                  <a:srgbClr val="000000"/>
                </a:solidFill>
                <a:effectLst/>
                <a:uFillTx/>
                <a:latin typeface="AUTHENTIC Sans 90"/>
              </a:rPr>
              <a:t>Second Outline Level</a:t>
            </a:r>
            <a:endParaRPr lang="fr-FR" sz="3110" b="0" u="none" strike="noStrike">
              <a:solidFill>
                <a:srgbClr val="000000"/>
              </a:solidFill>
              <a:effectLst/>
              <a:uFillTx/>
              <a:latin typeface="AUTHENTIC Sans 90"/>
            </a:endParaRPr>
          </a:p>
          <a:p>
            <a:pPr marL="1296000" lvl="2" indent="-288000" algn="l">
              <a:lnSpc>
                <a:spcPct val="100000"/>
              </a:lnSpc>
              <a:spcBef>
                <a:spcPts val="94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670" b="0" u="none" strike="noStrike">
                <a:solidFill>
                  <a:srgbClr val="000000"/>
                </a:solidFill>
                <a:effectLst/>
                <a:uFillTx/>
                <a:latin typeface="AUTHENTIC Sans 90"/>
              </a:rPr>
              <a:t>Third Outline Level</a:t>
            </a:r>
            <a:endParaRPr lang="fr-FR" sz="2670" b="0" u="none" strike="noStrike">
              <a:solidFill>
                <a:srgbClr val="000000"/>
              </a:solidFill>
              <a:effectLst/>
              <a:uFillTx/>
              <a:latin typeface="AUTHENTIC Sans 90"/>
            </a:endParaRPr>
          </a:p>
          <a:p>
            <a:pPr marL="1728000" lvl="3" indent="-216000" algn="l">
              <a:lnSpc>
                <a:spcPct val="100000"/>
              </a:lnSpc>
              <a:spcBef>
                <a:spcPts val="629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220" b="0" u="none" strike="noStrike">
                <a:solidFill>
                  <a:srgbClr val="000000"/>
                </a:solidFill>
                <a:effectLst/>
                <a:uFillTx/>
                <a:latin typeface="AUTHENTIC Sans 90"/>
              </a:rPr>
              <a:t>Fourth Outline Level</a:t>
            </a:r>
            <a:endParaRPr lang="fr-FR" sz="2220" b="0" u="none" strike="noStrike">
              <a:solidFill>
                <a:srgbClr val="000000"/>
              </a:solidFill>
              <a:effectLst/>
              <a:uFillTx/>
              <a:latin typeface="AUTHENTIC Sans 90"/>
            </a:endParaRPr>
          </a:p>
          <a:p>
            <a:pPr marL="2160000" lvl="4" indent="-216000" algn="l">
              <a:lnSpc>
                <a:spcPct val="100000"/>
              </a:lnSpc>
              <a:spcBef>
                <a:spcPts val="315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220" b="0" u="none" strike="noStrike">
                <a:solidFill>
                  <a:srgbClr val="000000"/>
                </a:solidFill>
                <a:effectLst/>
                <a:uFillTx/>
                <a:latin typeface="AUTHENTIC Sans 90"/>
              </a:rPr>
              <a:t>Fifth Outline Level</a:t>
            </a:r>
            <a:endParaRPr lang="fr-FR" sz="2220" b="0" u="none" strike="noStrike">
              <a:solidFill>
                <a:srgbClr val="000000"/>
              </a:solidFill>
              <a:effectLst/>
              <a:uFillTx/>
              <a:latin typeface="AUTHENTIC Sans 90"/>
            </a:endParaRPr>
          </a:p>
          <a:p>
            <a:pPr marL="2592000" lvl="5" indent="-216000" algn="l">
              <a:lnSpc>
                <a:spcPct val="100000"/>
              </a:lnSpc>
              <a:spcBef>
                <a:spcPts val="315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220" b="0" u="none" strike="noStrike">
                <a:solidFill>
                  <a:srgbClr val="000000"/>
                </a:solidFill>
                <a:effectLst/>
                <a:uFillTx/>
                <a:latin typeface="AUTHENTIC Sans 90"/>
              </a:rPr>
              <a:t>Sixth Outline Level</a:t>
            </a:r>
            <a:endParaRPr lang="fr-FR" sz="2220" b="0" u="none" strike="noStrike">
              <a:solidFill>
                <a:srgbClr val="000000"/>
              </a:solidFill>
              <a:effectLst/>
              <a:uFillTx/>
              <a:latin typeface="AUTHENTIC Sans 90"/>
            </a:endParaRPr>
          </a:p>
          <a:p>
            <a:pPr marL="3024000" lvl="6" indent="-216000" algn="l">
              <a:lnSpc>
                <a:spcPct val="100000"/>
              </a:lnSpc>
              <a:spcBef>
                <a:spcPts val="315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220" b="0" u="none" strike="noStrike">
                <a:solidFill>
                  <a:srgbClr val="000000"/>
                </a:solidFill>
                <a:effectLst/>
                <a:uFillTx/>
                <a:latin typeface="AUTHENTIC Sans 90"/>
              </a:rPr>
              <a:t>Seventh Outline Level</a:t>
            </a:r>
            <a:endParaRPr lang="fr-FR" sz="2220" b="0" u="none" strike="noStrike">
              <a:solidFill>
                <a:srgbClr val="000000"/>
              </a:solidFill>
              <a:effectLst/>
              <a:uFillTx/>
              <a:latin typeface="AUTHENTIC Sans 90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"/>
          <p:cNvSpPr/>
          <p:nvPr/>
        </p:nvSpPr>
        <p:spPr>
          <a:xfrm flipH="1">
            <a:off x="504000" y="613800"/>
            <a:ext cx="9097200" cy="360"/>
          </a:xfrm>
          <a:prstGeom prst="line">
            <a:avLst/>
          </a:prstGeom>
          <a:ln w="190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360" tIns="-9360" rIns="9360" bIns="-9360" anchor="ctr">
            <a:noAutofit/>
          </a:bodyPr>
          <a:p>
            <a:endParaRPr lang="fr-FR" sz="2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50920"/>
            <a:ext cx="9070200" cy="39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spAutoFit/>
          </a:bodyPr>
          <a:lstStyle>
            <a:lvl1pPr indent="0" algn="l">
              <a:lnSpc>
                <a:spcPct val="100000"/>
              </a:lnSpc>
              <a:buNone/>
              <a:tabLst>
                <a:tab pos="0" algn="l"/>
              </a:tabLst>
              <a:defRPr lang="fr-FR" sz="2600" b="0" u="none" strike="noStrike">
                <a:solidFill>
                  <a:srgbClr val="000000"/>
                </a:solidFill>
                <a:effectLst/>
                <a:uFillTx/>
                <a:latin typeface="AUTHENTIC Sans 90"/>
              </a:defRPr>
            </a:lvl1pPr>
          </a:lstStyle>
          <a:p>
            <a:pPr indent="0" algn="l">
              <a:lnSpc>
                <a:spcPct val="100000"/>
              </a:lnSpc>
              <a:buNone/>
              <a:tabLst>
                <a:tab pos="0" algn="l"/>
              </a:tabLst>
            </a:pPr>
            <a:r>
              <a:rPr lang="fr-FR" sz="2600" b="0" u="none" strike="noStrike">
                <a:solidFill>
                  <a:srgbClr val="000000"/>
                </a:solidFill>
                <a:effectLst/>
                <a:uFillTx/>
                <a:latin typeface="AUTHENTIC Sans 90"/>
              </a:rPr>
              <a:t>Click to edit the title text format</a:t>
            </a:r>
            <a:endParaRPr lang="fr-FR" sz="2600" b="0" u="none" strike="noStrike">
              <a:solidFill>
                <a:srgbClr val="000000"/>
              </a:solidFill>
              <a:effectLst/>
              <a:uFillTx/>
              <a:latin typeface="AUTHENTIC Sans 90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ftr" idx="10"/>
          </p:nvPr>
        </p:nvSpPr>
        <p:spPr>
          <a:xfrm>
            <a:off x="3447360" y="5739120"/>
            <a:ext cx="3193560" cy="43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fr-FR" sz="1400" b="0" u="none" strike="noStrike">
                <a:solidFill>
                  <a:srgbClr val="000000"/>
                </a:solidFill>
                <a:effectLst/>
                <a:uFillTx/>
                <a:latin typeface="AUTHENTIC Sans 60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fr-FR" sz="1400" b="0" u="none" strike="noStrike">
                <a:solidFill>
                  <a:srgbClr val="000000"/>
                </a:solidFill>
                <a:effectLst/>
                <a:uFillTx/>
                <a:latin typeface="AUTHENTIC Sans 60"/>
              </a:rPr>
              <a:t>&lt;footer&gt;</a:t>
            </a:r>
            <a:endParaRPr lang="fr-FR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sldNum" idx="11"/>
          </p:nvPr>
        </p:nvSpPr>
        <p:spPr>
          <a:xfrm>
            <a:off x="7227360" y="5739120"/>
            <a:ext cx="2346840" cy="43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fr-FR" sz="1400" b="0" u="none" strike="noStrike">
                <a:solidFill>
                  <a:srgbClr val="000000"/>
                </a:solidFill>
                <a:effectLst/>
                <a:uFillTx/>
                <a:latin typeface="AUTHENTIC Sans 60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AAD13C61-883C-48CD-A06B-054FEAC7D40B}" type="slidenum">
              <a:rPr lang="fr-FR" sz="1400" b="0" u="none" strike="noStrike">
                <a:solidFill>
                  <a:srgbClr val="000000"/>
                </a:solidFill>
                <a:effectLst/>
                <a:uFillTx/>
                <a:latin typeface="AUTHENTIC Sans 60"/>
              </a:rPr>
              <a:t>&lt;number&gt;</a:t>
            </a:fld>
            <a:endParaRPr lang="fr-FR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dt" idx="12"/>
          </p:nvPr>
        </p:nvSpPr>
        <p:spPr>
          <a:xfrm>
            <a:off x="504000" y="5739120"/>
            <a:ext cx="2346840" cy="43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 algn="l">
              <a:lnSpc>
                <a:spcPct val="100000"/>
              </a:lnSpc>
              <a:buNone/>
              <a:tabLst>
                <a:tab pos="0" algn="l"/>
              </a:tabLst>
              <a:defRPr lang="fr-F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l">
              <a:lnSpc>
                <a:spcPct val="100000"/>
              </a:lnSpc>
              <a:buNone/>
              <a:tabLst>
                <a:tab pos="0" algn="l"/>
              </a:tabLst>
            </a:pPr>
            <a:r>
              <a:rPr lang="fr-F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lang="fr-FR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5"/>
          <p:cNvSpPr>
            <a:spLocks noGrp="1"/>
          </p:cNvSpPr>
          <p:nvPr>
            <p:ph type="body"/>
          </p:nvPr>
        </p:nvSpPr>
        <p:spPr>
          <a:xfrm>
            <a:off x="504000" y="1474200"/>
            <a:ext cx="9070920" cy="3652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 algn="l">
              <a:lnSpc>
                <a:spcPct val="100000"/>
              </a:lnSpc>
              <a:spcBef>
                <a:spcPts val="157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fr-FR" sz="3550" b="0" u="none" strike="noStrike">
                <a:solidFill>
                  <a:srgbClr val="000000"/>
                </a:solidFill>
                <a:effectLst/>
                <a:uFillTx/>
                <a:latin typeface="AUTHENTIC Sans 90"/>
              </a:defRPr>
            </a:lvl1pPr>
            <a:lvl2pPr lvl="1" algn="l">
              <a:lnSpc>
                <a:spcPct val="100000"/>
              </a:lnSpc>
              <a:spcBef>
                <a:spcPts val="1259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fr-FR" sz="3110" b="0" u="none" strike="noStrike">
                <a:solidFill>
                  <a:srgbClr val="000000"/>
                </a:solidFill>
                <a:effectLst/>
                <a:uFillTx/>
                <a:latin typeface="AUTHENTIC Sans 90"/>
              </a:defRPr>
            </a:lvl2pPr>
            <a:lvl3pPr lvl="2" algn="l">
              <a:lnSpc>
                <a:spcPct val="100000"/>
              </a:lnSpc>
              <a:spcBef>
                <a:spcPts val="944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fr-FR" sz="2670" b="0" u="none" strike="noStrike">
                <a:solidFill>
                  <a:srgbClr val="000000"/>
                </a:solidFill>
                <a:effectLst/>
                <a:uFillTx/>
                <a:latin typeface="AUTHENTIC Sans 90"/>
              </a:defRPr>
            </a:lvl3pPr>
            <a:lvl4pPr lvl="3" algn="l">
              <a:lnSpc>
                <a:spcPct val="100000"/>
              </a:lnSpc>
              <a:spcBef>
                <a:spcPts val="629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fr-FR" sz="2220" b="0" u="none" strike="noStrike">
                <a:solidFill>
                  <a:srgbClr val="000000"/>
                </a:solidFill>
                <a:effectLst/>
                <a:uFillTx/>
                <a:latin typeface="AUTHENTIC Sans 90"/>
              </a:defRPr>
            </a:lvl4pPr>
            <a:lvl5pPr lvl="4" algn="l">
              <a:lnSpc>
                <a:spcPct val="100000"/>
              </a:lnSpc>
              <a:spcBef>
                <a:spcPts val="315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fr-FR" sz="2220" b="0" u="none" strike="noStrike">
                <a:solidFill>
                  <a:srgbClr val="000000"/>
                </a:solidFill>
                <a:effectLst/>
                <a:uFillTx/>
                <a:latin typeface="AUTHENTIC Sans 90"/>
              </a:defRPr>
            </a:lvl5pPr>
            <a:lvl6pPr lvl="5" algn="l">
              <a:lnSpc>
                <a:spcPct val="100000"/>
              </a:lnSpc>
              <a:spcBef>
                <a:spcPts val="315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fr-FR" sz="2220" b="0" u="none" strike="noStrike">
                <a:solidFill>
                  <a:srgbClr val="000000"/>
                </a:solidFill>
                <a:effectLst/>
                <a:uFillTx/>
                <a:latin typeface="AUTHENTIC Sans 90"/>
              </a:defRPr>
            </a:lvl6pPr>
            <a:lvl7pPr lvl="6" algn="l">
              <a:lnSpc>
                <a:spcPct val="100000"/>
              </a:lnSpc>
              <a:spcBef>
                <a:spcPts val="315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fr-FR" sz="2220" b="0" u="none" strike="noStrike">
                <a:solidFill>
                  <a:srgbClr val="000000"/>
                </a:solidFill>
                <a:effectLst/>
                <a:uFillTx/>
                <a:latin typeface="AUTHENTIC Sans 90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57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3550" b="0" u="none" strike="noStrike">
                <a:solidFill>
                  <a:srgbClr val="000000"/>
                </a:solidFill>
                <a:effectLst/>
                <a:uFillTx/>
                <a:latin typeface="AUTHENTIC Sans 90"/>
              </a:rPr>
              <a:t>Click to edit the outline text format</a:t>
            </a:r>
            <a:endParaRPr lang="fr-FR" sz="3550" b="0" u="none" strike="noStrike">
              <a:solidFill>
                <a:srgbClr val="000000"/>
              </a:solidFill>
              <a:effectLst/>
              <a:uFillTx/>
              <a:latin typeface="AUTHENTIC Sans 90"/>
            </a:endParaRPr>
          </a:p>
          <a:p>
            <a:pPr marL="864000" lvl="1" indent="-324000" algn="l">
              <a:lnSpc>
                <a:spcPct val="100000"/>
              </a:lnSpc>
              <a:spcBef>
                <a:spcPts val="1259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3110" b="0" u="none" strike="noStrike">
                <a:solidFill>
                  <a:srgbClr val="000000"/>
                </a:solidFill>
                <a:effectLst/>
                <a:uFillTx/>
                <a:latin typeface="AUTHENTIC Sans 90"/>
              </a:rPr>
              <a:t>Second Outline Level</a:t>
            </a:r>
            <a:endParaRPr lang="fr-FR" sz="3110" b="0" u="none" strike="noStrike">
              <a:solidFill>
                <a:srgbClr val="000000"/>
              </a:solidFill>
              <a:effectLst/>
              <a:uFillTx/>
              <a:latin typeface="AUTHENTIC Sans 90"/>
            </a:endParaRPr>
          </a:p>
          <a:p>
            <a:pPr marL="1296000" lvl="2" indent="-288000" algn="l">
              <a:lnSpc>
                <a:spcPct val="100000"/>
              </a:lnSpc>
              <a:spcBef>
                <a:spcPts val="94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670" b="0" u="none" strike="noStrike">
                <a:solidFill>
                  <a:srgbClr val="000000"/>
                </a:solidFill>
                <a:effectLst/>
                <a:uFillTx/>
                <a:latin typeface="AUTHENTIC Sans 90"/>
              </a:rPr>
              <a:t>Third Outline Level</a:t>
            </a:r>
            <a:endParaRPr lang="fr-FR" sz="2670" b="0" u="none" strike="noStrike">
              <a:solidFill>
                <a:srgbClr val="000000"/>
              </a:solidFill>
              <a:effectLst/>
              <a:uFillTx/>
              <a:latin typeface="AUTHENTIC Sans 90"/>
            </a:endParaRPr>
          </a:p>
          <a:p>
            <a:pPr marL="1728000" lvl="3" indent="-216000" algn="l">
              <a:lnSpc>
                <a:spcPct val="100000"/>
              </a:lnSpc>
              <a:spcBef>
                <a:spcPts val="629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220" b="0" u="none" strike="noStrike">
                <a:solidFill>
                  <a:srgbClr val="000000"/>
                </a:solidFill>
                <a:effectLst/>
                <a:uFillTx/>
                <a:latin typeface="AUTHENTIC Sans 90"/>
              </a:rPr>
              <a:t>Fourth Outline Level</a:t>
            </a:r>
            <a:endParaRPr lang="fr-FR" sz="2220" b="0" u="none" strike="noStrike">
              <a:solidFill>
                <a:srgbClr val="000000"/>
              </a:solidFill>
              <a:effectLst/>
              <a:uFillTx/>
              <a:latin typeface="AUTHENTIC Sans 90"/>
            </a:endParaRPr>
          </a:p>
          <a:p>
            <a:pPr marL="2160000" lvl="4" indent="-216000" algn="l">
              <a:lnSpc>
                <a:spcPct val="100000"/>
              </a:lnSpc>
              <a:spcBef>
                <a:spcPts val="315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220" b="0" u="none" strike="noStrike">
                <a:solidFill>
                  <a:srgbClr val="000000"/>
                </a:solidFill>
                <a:effectLst/>
                <a:uFillTx/>
                <a:latin typeface="AUTHENTIC Sans 90"/>
              </a:rPr>
              <a:t>Fifth Outline Level</a:t>
            </a:r>
            <a:endParaRPr lang="fr-FR" sz="2220" b="0" u="none" strike="noStrike">
              <a:solidFill>
                <a:srgbClr val="000000"/>
              </a:solidFill>
              <a:effectLst/>
              <a:uFillTx/>
              <a:latin typeface="AUTHENTIC Sans 90"/>
            </a:endParaRPr>
          </a:p>
          <a:p>
            <a:pPr marL="2592000" lvl="5" indent="-216000" algn="l">
              <a:lnSpc>
                <a:spcPct val="100000"/>
              </a:lnSpc>
              <a:spcBef>
                <a:spcPts val="315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220" b="0" u="none" strike="noStrike">
                <a:solidFill>
                  <a:srgbClr val="000000"/>
                </a:solidFill>
                <a:effectLst/>
                <a:uFillTx/>
                <a:latin typeface="AUTHENTIC Sans 90"/>
              </a:rPr>
              <a:t>Sixth Outline Level</a:t>
            </a:r>
            <a:endParaRPr lang="fr-FR" sz="2220" b="0" u="none" strike="noStrike">
              <a:solidFill>
                <a:srgbClr val="000000"/>
              </a:solidFill>
              <a:effectLst/>
              <a:uFillTx/>
              <a:latin typeface="AUTHENTIC Sans 90"/>
            </a:endParaRPr>
          </a:p>
          <a:p>
            <a:pPr marL="3024000" lvl="6" indent="-216000" algn="l">
              <a:lnSpc>
                <a:spcPct val="100000"/>
              </a:lnSpc>
              <a:spcBef>
                <a:spcPts val="315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220" b="0" u="none" strike="noStrike">
                <a:solidFill>
                  <a:srgbClr val="000000"/>
                </a:solidFill>
                <a:effectLst/>
                <a:uFillTx/>
                <a:latin typeface="AUTHENTIC Sans 90"/>
              </a:rPr>
              <a:t>Seventh Outline Level</a:t>
            </a:r>
            <a:endParaRPr lang="fr-FR" sz="2220" b="0" u="none" strike="noStrike">
              <a:solidFill>
                <a:srgbClr val="000000"/>
              </a:solidFill>
              <a:effectLst/>
              <a:uFillTx/>
              <a:latin typeface="AUTHENTIC Sans 90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3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subTitle"/>
          </p:nvPr>
        </p:nvSpPr>
        <p:spPr>
          <a:xfrm>
            <a:off x="504000" y="1236960"/>
            <a:ext cx="9070200" cy="4125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p>
            <a:pPr indent="0" algn="ctr">
              <a:lnSpc>
                <a:spcPct val="100000"/>
              </a:lnSpc>
              <a:spcBef>
                <a:spcPts val="1573"/>
              </a:spcBef>
              <a:buNone/>
              <a:tabLst>
                <a:tab pos="0" algn="l"/>
              </a:tabLst>
            </a:pPr>
            <a:r>
              <a:rPr lang="fr-FR" sz="3200" b="0" u="none" strike="noStrike">
                <a:solidFill>
                  <a:srgbClr val="000000"/>
                </a:solidFill>
                <a:effectLst/>
                <a:uFillTx/>
                <a:latin typeface="AUTHENTIC Sans 90"/>
              </a:rPr>
              <a:t>Artefacts computationnels :</a:t>
            </a:r>
            <a:endParaRPr lang="fr-FR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lnSpc>
                <a:spcPct val="100000"/>
              </a:lnSpc>
              <a:spcBef>
                <a:spcPts val="1573"/>
              </a:spcBef>
              <a:buNone/>
              <a:tabLst>
                <a:tab pos="0" algn="l"/>
              </a:tabLst>
            </a:pPr>
            <a:r>
              <a:rPr lang="fr-FR" sz="3200" b="0" u="none" strike="noStrike">
                <a:solidFill>
                  <a:srgbClr val="000000"/>
                </a:solidFill>
                <a:effectLst/>
                <a:uFillTx/>
                <a:latin typeface="AUTHENTIC Sans 90"/>
              </a:rPr>
              <a:t>Comment le code conçoit le monde</a:t>
            </a:r>
            <a:endParaRPr lang="fr-FR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lnSpc>
                <a:spcPct val="100000"/>
              </a:lnSpc>
              <a:spcBef>
                <a:spcPts val="1573"/>
              </a:spcBef>
              <a:buNone/>
              <a:tabLst>
                <a:tab pos="0" algn="l"/>
              </a:tabLst>
            </a:pPr>
            <a:endParaRPr lang="fr-FR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lnSpc>
                <a:spcPct val="100000"/>
              </a:lnSpc>
              <a:spcBef>
                <a:spcPts val="1573"/>
              </a:spcBef>
              <a:buNone/>
              <a:tabLst>
                <a:tab pos="0" algn="l"/>
              </a:tabLst>
            </a:pPr>
            <a:endParaRPr lang="fr-F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lnSpc>
                <a:spcPct val="100000"/>
              </a:lnSpc>
              <a:spcBef>
                <a:spcPts val="1573"/>
              </a:spcBef>
              <a:buNone/>
              <a:tabLst>
                <a:tab pos="0" algn="l"/>
              </a:tabLst>
            </a:pPr>
            <a:r>
              <a:rPr lang="fr-FR" sz="2400" b="0" u="none" strike="noStrike">
                <a:solidFill>
                  <a:srgbClr val="000000"/>
                </a:solidFill>
                <a:effectLst/>
                <a:uFillTx/>
                <a:latin typeface="AUTHENTIC Sans 90"/>
              </a:rPr>
              <a:t>Pierre Depaz</a:t>
            </a:r>
            <a:endParaRPr lang="fr-F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lnSpc>
                <a:spcPct val="100000"/>
              </a:lnSpc>
              <a:spcBef>
                <a:spcPts val="1573"/>
              </a:spcBef>
              <a:buNone/>
              <a:tabLst>
                <a:tab pos="0" algn="l"/>
              </a:tabLst>
            </a:pPr>
            <a:endParaRPr lang="fr-F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lnSpc>
                <a:spcPct val="100000"/>
              </a:lnSpc>
              <a:spcBef>
                <a:spcPts val="1573"/>
              </a:spcBef>
              <a:buNone/>
              <a:tabLst>
                <a:tab pos="0" algn="l"/>
              </a:tabLst>
            </a:pPr>
            <a:r>
              <a:rPr lang="fr-FR" sz="2400" b="0" u="none" strike="noStrike">
                <a:solidFill>
                  <a:srgbClr val="000000"/>
                </a:solidFill>
                <a:effectLst/>
                <a:uFillTx/>
                <a:latin typeface="AUTHENTIC Sans 90"/>
              </a:rPr>
              <a:t>Audition CR/CN 2026 CID 53</a:t>
            </a:r>
            <a:endParaRPr lang="fr-F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504000" y="250920"/>
            <a:ext cx="9070200" cy="1053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spAutoFit/>
          </a:bodyPr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UTHENTIC Sans 90"/>
              </a:rPr>
              <a:t>Projet de recherche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UTHENTIC Sans 90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/>
          </p:nvPr>
        </p:nvSpPr>
        <p:spPr>
          <a:xfrm>
            <a:off x="504000" y="1473840"/>
            <a:ext cx="9070200" cy="3652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rmAutofit/>
          </a:bodyPr>
          <a:p>
            <a:pPr indent="0" algn="l">
              <a:lnSpc>
                <a:spcPct val="115000"/>
              </a:lnSpc>
              <a:spcBef>
                <a:spcPts val="1573"/>
              </a:spcBef>
              <a:buNone/>
              <a:tabLst>
                <a:tab pos="0" algn="l"/>
              </a:tabLst>
            </a:pPr>
            <a:r>
              <a:rPr lang="fr-FR" sz="3200" b="0" u="none" strike="noStrike">
                <a:solidFill>
                  <a:srgbClr val="000000"/>
                </a:solidFill>
                <a:effectLst/>
                <a:uFillTx/>
                <a:latin typeface="AUTHENTIC Sans 90"/>
              </a:rPr>
              <a:t>Comprendre comment les artefacts computationnels représentent et agissent sur le monde.</a:t>
            </a:r>
            <a:endParaRPr lang="fr-FR" sz="3200" b="0" u="none" strike="noStrike">
              <a:solidFill>
                <a:srgbClr val="000000"/>
              </a:solidFill>
              <a:effectLst/>
              <a:uFillTx/>
              <a:latin typeface="AUTHENTIC Sans 90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504000" y="250920"/>
            <a:ext cx="9070200" cy="1053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spAutoFit/>
          </a:bodyPr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UTHENTIC Sans 90"/>
              </a:rPr>
              <a:t>Projet de recherche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UTHENTIC Sans 90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/>
          </p:nvPr>
        </p:nvSpPr>
        <p:spPr>
          <a:xfrm>
            <a:off x="504000" y="1473840"/>
            <a:ext cx="9070200" cy="3652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rmAutofit/>
          </a:bodyPr>
          <a:p>
            <a:pPr indent="0" algn="l">
              <a:lnSpc>
                <a:spcPct val="115000"/>
              </a:lnSpc>
              <a:spcBef>
                <a:spcPts val="1573"/>
              </a:spcBef>
              <a:buNone/>
              <a:tabLst>
                <a:tab pos="0" algn="l"/>
              </a:tabLst>
            </a:pPr>
            <a:r>
              <a:rPr lang="fr-FR" sz="2800" b="0" u="none" strike="noStrike">
                <a:solidFill>
                  <a:srgbClr val="000000"/>
                </a:solidFill>
                <a:effectLst/>
                <a:uFillTx/>
                <a:latin typeface="AUTHENTIC Sans 90"/>
              </a:rPr>
              <a:t>La conception des artefacts computationnels comme des « boîtes noires » découle en partie d’un manque de méthodes analytiques.</a:t>
            </a:r>
            <a:endParaRPr lang="fr-FR" sz="2800" b="0" u="none" strike="noStrike">
              <a:solidFill>
                <a:srgbClr val="000000"/>
              </a:solidFill>
              <a:effectLst/>
              <a:uFillTx/>
              <a:latin typeface="AUTHENTIC Sans 90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504000" y="250920"/>
            <a:ext cx="9070200" cy="1053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spAutoFit/>
          </a:bodyPr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UTHENTIC Sans 90"/>
              </a:rPr>
              <a:t>Projet de recherche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UTHENTIC Sans 90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/>
          </p:nvPr>
        </p:nvSpPr>
        <p:spPr>
          <a:xfrm>
            <a:off x="504000" y="1473840"/>
            <a:ext cx="9070200" cy="3652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rmAutofit/>
          </a:bodyPr>
          <a:p>
            <a:pPr indent="0" algn="l">
              <a:lnSpc>
                <a:spcPct val="115000"/>
              </a:lnSpc>
              <a:spcBef>
                <a:spcPts val="1573"/>
              </a:spcBef>
              <a:buNone/>
              <a:tabLst>
                <a:tab pos="0" algn="l"/>
              </a:tabLst>
            </a:pPr>
            <a:r>
              <a:rPr lang="fr-FR" sz="2800" b="0" u="none" strike="noStrike">
                <a:solidFill>
                  <a:srgbClr val="000000"/>
                </a:solidFill>
                <a:effectLst/>
                <a:uFillTx/>
                <a:latin typeface="AUTHENTIC Sans 90"/>
              </a:rPr>
              <a:t>Un </a:t>
            </a:r>
            <a:r>
              <a:rPr lang="fr-FR" sz="2800" b="0" u="none" strike="noStrike">
                <a:solidFill>
                  <a:srgbClr val="000000"/>
                </a:solidFill>
                <a:effectLst/>
                <a:uFillTx/>
                <a:latin typeface="AUTHENTIC Sans 130"/>
              </a:rPr>
              <a:t>enjeu sociétal</a:t>
            </a:r>
            <a:r>
              <a:rPr lang="fr-FR" sz="2800" b="0" u="none" strike="noStrike">
                <a:solidFill>
                  <a:srgbClr val="000000"/>
                </a:solidFill>
                <a:effectLst/>
                <a:uFillTx/>
                <a:latin typeface="AUTHENTIC Sans 90"/>
              </a:rPr>
              <a:t> face à l’injonction de transparence de la gouvernance algorithmique.</a:t>
            </a:r>
            <a:endParaRPr lang="fr-FR" sz="2800" b="0" u="none" strike="noStrike">
              <a:solidFill>
                <a:srgbClr val="000000"/>
              </a:solidFill>
              <a:effectLst/>
              <a:uFillTx/>
              <a:latin typeface="AUTHENTIC Sans 90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504000" y="250920"/>
            <a:ext cx="9070200" cy="1053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spAutoFit/>
          </a:bodyPr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UTHENTIC Sans 90"/>
              </a:rPr>
              <a:t>Projet de recherche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UTHENTIC Sans 90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/>
          </p:nvPr>
        </p:nvSpPr>
        <p:spPr>
          <a:xfrm>
            <a:off x="504000" y="1473840"/>
            <a:ext cx="9070200" cy="3652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rmAutofit/>
          </a:bodyPr>
          <a:p>
            <a:pPr indent="0" algn="l">
              <a:lnSpc>
                <a:spcPct val="115000"/>
              </a:lnSpc>
              <a:spcBef>
                <a:spcPts val="1573"/>
              </a:spcBef>
              <a:buNone/>
              <a:tabLst>
                <a:tab pos="0" algn="l"/>
              </a:tabLst>
            </a:pPr>
            <a:r>
              <a:rPr lang="fr-FR" sz="2800" b="0" u="none" strike="noStrike">
                <a:solidFill>
                  <a:srgbClr val="000000"/>
                </a:solidFill>
                <a:effectLst/>
                <a:uFillTx/>
                <a:latin typeface="AUTHENTIC Sans 90"/>
              </a:rPr>
              <a:t>Un </a:t>
            </a:r>
            <a:r>
              <a:rPr lang="fr-FR" sz="2800" b="0" u="none" strike="noStrike">
                <a:solidFill>
                  <a:srgbClr val="000000"/>
                </a:solidFill>
                <a:effectLst/>
                <a:uFillTx/>
                <a:latin typeface="AUTHENTIC Sans 130"/>
              </a:rPr>
              <a:t>enjeu scientifique</a:t>
            </a:r>
            <a:r>
              <a:rPr lang="fr-FR" sz="2800" b="0" u="none" strike="noStrike">
                <a:solidFill>
                  <a:srgbClr val="000000"/>
                </a:solidFill>
                <a:effectLst/>
                <a:uFillTx/>
                <a:latin typeface="AUTHENTIC Sans 90"/>
              </a:rPr>
              <a:t> de rapport entre détermination et construction dans la fonction des artefacts computationnels</a:t>
            </a:r>
            <a:endParaRPr lang="fr-FR" sz="2800" b="0" u="none" strike="noStrike">
              <a:solidFill>
                <a:srgbClr val="000000"/>
              </a:solidFill>
              <a:effectLst/>
              <a:uFillTx/>
              <a:latin typeface="AUTHENTIC Sans 90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504000" y="250920"/>
            <a:ext cx="9070200" cy="1053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spAutoFit/>
          </a:bodyPr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UTHENTIC Sans 90"/>
              </a:rPr>
              <a:t>Projet de recherche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UTHENTIC Sans 90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/>
          </p:nvPr>
        </p:nvSpPr>
        <p:spPr>
          <a:xfrm>
            <a:off x="504000" y="1473840"/>
            <a:ext cx="9070200" cy="3652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rmAutofit/>
          </a:bodyPr>
          <a:p>
            <a:pPr indent="0" algn="l">
              <a:lnSpc>
                <a:spcPct val="115000"/>
              </a:lnSpc>
              <a:spcBef>
                <a:spcPts val="1573"/>
              </a:spcBef>
              <a:buNone/>
              <a:tabLst>
                <a:tab pos="0" algn="l"/>
              </a:tabLst>
            </a:pPr>
            <a:r>
              <a:rPr lang="fr-FR" sz="2800" b="0" u="none" strike="noStrike">
                <a:solidFill>
                  <a:srgbClr val="000000"/>
                </a:solidFill>
                <a:effectLst/>
                <a:uFillTx/>
                <a:latin typeface="AUTHENTIC Sans 90"/>
              </a:rPr>
              <a:t>Un </a:t>
            </a:r>
            <a:r>
              <a:rPr lang="fr-FR" sz="2800" b="0" u="none" strike="noStrike">
                <a:solidFill>
                  <a:srgbClr val="000000"/>
                </a:solidFill>
                <a:effectLst/>
                <a:uFillTx/>
                <a:latin typeface="AUTHENTIC Sans 130"/>
              </a:rPr>
              <a:t>enjeu pratique</a:t>
            </a:r>
            <a:r>
              <a:rPr lang="fr-FR" sz="2800" b="0" u="none" strike="noStrike">
                <a:solidFill>
                  <a:srgbClr val="000000"/>
                </a:solidFill>
                <a:effectLst/>
                <a:uFillTx/>
                <a:latin typeface="AUTHENTIC Sans 90"/>
              </a:rPr>
              <a:t> de lecture de code à l’heure de l’automatisation massive de son écriture.</a:t>
            </a:r>
            <a:endParaRPr lang="fr-FR" sz="2800" b="0" u="none" strike="noStrike">
              <a:solidFill>
                <a:srgbClr val="000000"/>
              </a:solidFill>
              <a:effectLst/>
              <a:uFillTx/>
              <a:latin typeface="AUTHENTIC Sans 90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subTitle"/>
          </p:nvPr>
        </p:nvSpPr>
        <p:spPr>
          <a:xfrm>
            <a:off x="531000" y="2286000"/>
            <a:ext cx="9070200" cy="183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p>
            <a:pPr indent="0" algn="ctr">
              <a:buNone/>
            </a:pPr>
            <a:r>
              <a:rPr lang="fr-FR" sz="3200" b="0" u="none" strike="noStrike">
                <a:solidFill>
                  <a:srgbClr val="000000"/>
                </a:solidFill>
                <a:effectLst/>
                <a:uFillTx/>
                <a:latin typeface="AUTHENTIC Sans 90"/>
              </a:rPr>
              <a:t>Axes de recherche</a:t>
            </a:r>
            <a:endParaRPr lang="fr-FR" sz="3200" b="0" u="none" strike="noStrike">
              <a:solidFill>
                <a:srgbClr val="000000"/>
              </a:solidFill>
              <a:effectLst/>
              <a:uFillTx/>
              <a:latin typeface="AUTHENTIC Sans 90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504000" y="250920"/>
            <a:ext cx="9070200" cy="1053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 anchorCtr="1">
            <a:spAutoFit/>
          </a:bodyPr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UTHENTIC Sans 90"/>
              </a:rPr>
              <a:t>Axe de recherche – Lecture et écriture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UTHENTIC Sans 90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/>
          </p:nvPr>
        </p:nvSpPr>
        <p:spPr>
          <a:xfrm>
            <a:off x="504000" y="1473840"/>
            <a:ext cx="9070200" cy="3652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rmAutofit/>
          </a:bodyPr>
          <a:p>
            <a:pPr indent="0" algn="l">
              <a:lnSpc>
                <a:spcPct val="115000"/>
              </a:lnSpc>
              <a:spcBef>
                <a:spcPts val="1573"/>
              </a:spcBef>
              <a:buNone/>
              <a:tabLst>
                <a:tab pos="0" algn="l"/>
              </a:tabLst>
            </a:pPr>
            <a:r>
              <a:rPr lang="fr-FR" sz="3200" b="0" u="none" strike="noStrike">
                <a:solidFill>
                  <a:srgbClr val="000000"/>
                </a:solidFill>
                <a:effectLst/>
                <a:uFillTx/>
                <a:latin typeface="AUTHENTIC Sans 90"/>
              </a:rPr>
              <a:t>Le développement d’outils techniques et conceptuels pour le lire de vastes bases de code.</a:t>
            </a:r>
            <a:endParaRPr lang="fr-FR" sz="3200" b="0" u="none" strike="noStrike">
              <a:solidFill>
                <a:srgbClr val="000000"/>
              </a:solidFill>
              <a:effectLst/>
              <a:uFillTx/>
              <a:latin typeface="AUTHENTIC Sans 90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504000" y="250920"/>
            <a:ext cx="9070200" cy="1053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 anchorCtr="1">
            <a:spAutoFit/>
          </a:bodyPr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UTHENTIC Sans 90"/>
              </a:rPr>
              <a:t>Axe de recherche – Lecture et écriture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UTHENTIC Sans 90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/>
          </p:nvPr>
        </p:nvSpPr>
        <p:spPr>
          <a:xfrm>
            <a:off x="504000" y="1473840"/>
            <a:ext cx="9070200" cy="3652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rmAutofit/>
          </a:bodyPr>
          <a:p>
            <a:pPr indent="0" algn="l">
              <a:lnSpc>
                <a:spcPct val="115000"/>
              </a:lnSpc>
              <a:spcBef>
                <a:spcPts val="1573"/>
              </a:spcBef>
              <a:buNone/>
              <a:tabLst>
                <a:tab pos="0" algn="l"/>
              </a:tabLst>
            </a:pPr>
            <a:r>
              <a:rPr lang="fr-FR" sz="2800" b="0" u="none" strike="noStrike">
                <a:solidFill>
                  <a:srgbClr val="000000"/>
                </a:solidFill>
                <a:effectLst/>
                <a:uFillTx/>
                <a:latin typeface="AUTHENTIC Sans 90"/>
              </a:rPr>
              <a:t>Les bases de code sont expansives </a:t>
            </a:r>
            <a:r>
              <a:rPr lang="fr-FR" sz="2800" b="0" i="1" u="none" strike="noStrike">
                <a:solidFill>
                  <a:srgbClr val="000000"/>
                </a:solidFill>
                <a:effectLst/>
                <a:uFillTx/>
                <a:latin typeface="AUTHENTIC Sans 90"/>
              </a:rPr>
              <a:t>et</a:t>
            </a:r>
            <a:r>
              <a:rPr lang="fr-FR" sz="2800" b="0" u="none" strike="noStrike">
                <a:solidFill>
                  <a:srgbClr val="000000"/>
                </a:solidFill>
                <a:effectLst/>
                <a:uFillTx/>
                <a:latin typeface="AUTHENTIC Sans 90"/>
              </a:rPr>
              <a:t> formelles</a:t>
            </a:r>
            <a:r>
              <a:rPr lang="fr-FR" sz="2800" b="0" u="none" strike="noStrike">
                <a:solidFill>
                  <a:srgbClr val="000000"/>
                </a:solidFill>
                <a:effectLst/>
                <a:uFillTx/>
                <a:latin typeface="AUTHENTIC Sans 90"/>
              </a:rPr>
              <a:t>, elles se prêtent donc à une lecture assistée par ordinateur.</a:t>
            </a:r>
            <a:endParaRPr lang="fr-FR" sz="2800" b="0" u="none" strike="noStrike">
              <a:solidFill>
                <a:srgbClr val="000000"/>
              </a:solidFill>
              <a:effectLst/>
              <a:uFillTx/>
              <a:latin typeface="AUTHENTIC Sans 90"/>
            </a:endParaRPr>
          </a:p>
          <a:p>
            <a:pPr indent="0" algn="l">
              <a:lnSpc>
                <a:spcPct val="115000"/>
              </a:lnSpc>
              <a:spcBef>
                <a:spcPts val="1573"/>
              </a:spcBef>
              <a:buNone/>
              <a:tabLst>
                <a:tab pos="0" algn="l"/>
              </a:tabLst>
            </a:pPr>
            <a:endParaRPr lang="fr-FR" sz="2800" b="0" u="none" strike="noStrike">
              <a:solidFill>
                <a:srgbClr val="000000"/>
              </a:solidFill>
              <a:effectLst/>
              <a:uFillTx/>
              <a:latin typeface="AUTHENTIC Sans 90"/>
            </a:endParaRPr>
          </a:p>
          <a:p>
            <a:pPr indent="0" algn="l">
              <a:lnSpc>
                <a:spcPct val="115000"/>
              </a:lnSpc>
              <a:spcBef>
                <a:spcPts val="1573"/>
              </a:spcBef>
              <a:buNone/>
              <a:tabLst>
                <a:tab pos="0" algn="l"/>
              </a:tabLst>
            </a:pPr>
            <a:r>
              <a:rPr lang="fr-FR" sz="2800" b="0" u="none" strike="noStrike">
                <a:solidFill>
                  <a:srgbClr val="000000"/>
                </a:solidFill>
                <a:effectLst/>
                <a:uFillTx/>
                <a:latin typeface="AUTHENTIC Sans 90"/>
              </a:rPr>
              <a:t>Yandex : 163k+ fichiers, 40m+ lignes, 500+ formats</a:t>
            </a:r>
            <a:endParaRPr lang="fr-FR" sz="2800" b="0" u="none" strike="noStrike">
              <a:solidFill>
                <a:srgbClr val="000000"/>
              </a:solidFill>
              <a:effectLst/>
              <a:uFillTx/>
              <a:latin typeface="AUTHENTIC Sans 90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504000" y="250920"/>
            <a:ext cx="9070200" cy="1053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 anchorCtr="1">
            <a:spAutoFit/>
          </a:bodyPr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UTHENTIC Sans 90"/>
              </a:rPr>
              <a:t>Axe de recherche – Lecture et écriture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UTHENTIC Sans 90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/>
          </p:nvPr>
        </p:nvSpPr>
        <p:spPr>
          <a:xfrm>
            <a:off x="504000" y="1473840"/>
            <a:ext cx="9070200" cy="3652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rmAutofit/>
          </a:bodyPr>
          <a:p>
            <a:pPr indent="0" algn="l">
              <a:lnSpc>
                <a:spcPct val="115000"/>
              </a:lnSpc>
              <a:spcBef>
                <a:spcPts val="1573"/>
              </a:spcBef>
              <a:buNone/>
              <a:tabLst>
                <a:tab pos="0" algn="l"/>
              </a:tabLst>
            </a:pPr>
            <a:r>
              <a:rPr lang="fr-FR" sz="2800" b="0" u="none" strike="noStrike">
                <a:solidFill>
                  <a:srgbClr val="000000"/>
                </a:solidFill>
                <a:effectLst/>
                <a:uFillTx/>
                <a:latin typeface="AUTHENTIC Sans 90"/>
              </a:rPr>
              <a:t>Un cadre humaniste d’interprétation du code.</a:t>
            </a:r>
            <a:endParaRPr lang="fr-FR" sz="2800" b="0" u="none" strike="noStrike">
              <a:solidFill>
                <a:srgbClr val="000000"/>
              </a:solidFill>
              <a:effectLst/>
              <a:uFillTx/>
              <a:latin typeface="AUTHENTIC Sans 90"/>
            </a:endParaRPr>
          </a:p>
          <a:p>
            <a:pPr indent="0" algn="l">
              <a:lnSpc>
                <a:spcPct val="115000"/>
              </a:lnSpc>
              <a:spcBef>
                <a:spcPts val="1573"/>
              </a:spcBef>
              <a:buNone/>
              <a:tabLst>
                <a:tab pos="0" algn="l"/>
              </a:tabLst>
            </a:pPr>
            <a:endParaRPr lang="fr-FR" sz="2800" b="0" u="none" strike="noStrike">
              <a:solidFill>
                <a:srgbClr val="000000"/>
              </a:solidFill>
              <a:effectLst/>
              <a:uFillTx/>
              <a:latin typeface="AUTHENTIC Sans 90"/>
            </a:endParaRPr>
          </a:p>
          <a:p>
            <a:pPr indent="0" algn="l">
              <a:lnSpc>
                <a:spcPct val="115000"/>
              </a:lnSpc>
              <a:spcBef>
                <a:spcPts val="1573"/>
              </a:spcBef>
              <a:buNone/>
              <a:tabLst>
                <a:tab pos="0" algn="l"/>
              </a:tabLst>
            </a:pPr>
            <a:r>
              <a:rPr lang="fr-FR" sz="2000" b="0" u="none" strike="noStrike">
                <a:solidFill>
                  <a:srgbClr val="000000"/>
                </a:solidFill>
                <a:effectLst/>
                <a:uFillTx/>
                <a:latin typeface="AUTHENTIC Sans 90"/>
              </a:rPr>
              <a:t>Qu’est-ce qui est fait ?</a:t>
            </a:r>
            <a:endParaRPr lang="fr-FR" sz="2000" b="0" u="none" strike="noStrike">
              <a:solidFill>
                <a:srgbClr val="000000"/>
              </a:solidFill>
              <a:effectLst/>
              <a:uFillTx/>
              <a:latin typeface="AUTHENTIC Sans 90"/>
            </a:endParaRPr>
          </a:p>
          <a:p>
            <a:pPr indent="0" algn="l">
              <a:lnSpc>
                <a:spcPct val="115000"/>
              </a:lnSpc>
              <a:spcBef>
                <a:spcPts val="1573"/>
              </a:spcBef>
              <a:buNone/>
              <a:tabLst>
                <a:tab pos="0" algn="l"/>
              </a:tabLst>
            </a:pPr>
            <a:r>
              <a:rPr lang="fr-FR" sz="2000" b="0" u="none" strike="noStrike">
                <a:solidFill>
                  <a:srgbClr val="000000"/>
                </a:solidFill>
                <a:effectLst/>
                <a:uFillTx/>
                <a:latin typeface="AUTHENTIC Sans 90"/>
              </a:rPr>
              <a:t>Comment est-ce que c’est fait ?</a:t>
            </a:r>
            <a:endParaRPr lang="fr-FR" sz="2000" b="0" u="none" strike="noStrike">
              <a:solidFill>
                <a:srgbClr val="000000"/>
              </a:solidFill>
              <a:effectLst/>
              <a:uFillTx/>
              <a:latin typeface="AUTHENTIC Sans 90"/>
            </a:endParaRPr>
          </a:p>
          <a:p>
            <a:pPr indent="0" algn="l">
              <a:lnSpc>
                <a:spcPct val="115000"/>
              </a:lnSpc>
              <a:spcBef>
                <a:spcPts val="1573"/>
              </a:spcBef>
              <a:buNone/>
              <a:tabLst>
                <a:tab pos="0" algn="l"/>
              </a:tabLst>
            </a:pPr>
            <a:r>
              <a:rPr lang="fr-FR" sz="2000" b="0" u="none" strike="noStrike">
                <a:solidFill>
                  <a:srgbClr val="000000"/>
                </a:solidFill>
                <a:effectLst/>
                <a:uFillTx/>
                <a:latin typeface="AUTHENTIC Sans 90"/>
              </a:rPr>
              <a:t>Pourquoi est-ce que c’est fait ?</a:t>
            </a:r>
            <a:endParaRPr lang="fr-FR" sz="2000" b="0" u="none" strike="noStrike">
              <a:solidFill>
                <a:srgbClr val="000000"/>
              </a:solidFill>
              <a:effectLst/>
              <a:uFillTx/>
              <a:latin typeface="AUTHENTIC Sans 90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504000" y="250920"/>
            <a:ext cx="9070200" cy="1053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spAutoFit/>
          </a:bodyPr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UTHENTIC Sans 90"/>
              </a:rPr>
              <a:t>Axe de recherche – Production et diffusion de savoir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UTHENTIC Sans 90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/>
          </p:nvPr>
        </p:nvSpPr>
        <p:spPr>
          <a:xfrm>
            <a:off x="504000" y="1473840"/>
            <a:ext cx="9070200" cy="3652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rmAutofit/>
          </a:bodyPr>
          <a:p>
            <a:pPr indent="0" algn="l">
              <a:lnSpc>
                <a:spcPct val="115000"/>
              </a:lnSpc>
              <a:spcBef>
                <a:spcPts val="1573"/>
              </a:spcBef>
              <a:buNone/>
              <a:tabLst>
                <a:tab pos="0" algn="l"/>
              </a:tabLst>
            </a:pPr>
            <a:r>
              <a:rPr lang="fr-FR" sz="2800" b="0" u="none" strike="noStrike">
                <a:solidFill>
                  <a:srgbClr val="000000"/>
                </a:solidFill>
                <a:effectLst/>
                <a:uFillTx/>
                <a:latin typeface="AUTHENTIC Sans 90"/>
              </a:rPr>
              <a:t>Une </a:t>
            </a:r>
            <a:r>
              <a:rPr lang="fr-FR" sz="2800" b="0" u="none" strike="noStrike">
                <a:solidFill>
                  <a:srgbClr val="000000"/>
                </a:solidFill>
                <a:effectLst/>
                <a:uFillTx/>
                <a:latin typeface="AUTHENTIC Sans 130"/>
              </a:rPr>
              <a:t>approche comparative</a:t>
            </a:r>
            <a:r>
              <a:rPr lang="fr-FR" sz="2800" b="0" u="none" strike="noStrike">
                <a:solidFill>
                  <a:srgbClr val="000000"/>
                </a:solidFill>
                <a:effectLst/>
                <a:uFillTx/>
                <a:latin typeface="AUTHENTIC Sans 90"/>
              </a:rPr>
              <a:t> d’analyses structurelles et d’enquêtes de terrain pour établir les </a:t>
            </a:r>
            <a:r>
              <a:rPr lang="fr-FR" sz="2800" b="0" u="none" strike="noStrike">
                <a:solidFill>
                  <a:srgbClr val="000000"/>
                </a:solidFill>
                <a:effectLst/>
                <a:uFillTx/>
                <a:latin typeface="AUTHENTIC Sans 130"/>
              </a:rPr>
              <a:t>grammaires d’action du numérique</a:t>
            </a:r>
            <a:r>
              <a:rPr lang="fr-FR" sz="2800" b="0" u="none" strike="noStrike">
                <a:solidFill>
                  <a:srgbClr val="000000"/>
                </a:solidFill>
                <a:effectLst/>
                <a:uFillTx/>
                <a:latin typeface="AUTHENTIC Sans 90"/>
              </a:rPr>
              <a:t> dans l’enseignement et la recherche.</a:t>
            </a:r>
            <a:endParaRPr lang="fr-FR" sz="2800" b="0" u="none" strike="noStrike">
              <a:solidFill>
                <a:srgbClr val="000000"/>
              </a:solidFill>
              <a:effectLst/>
              <a:uFillTx/>
              <a:latin typeface="AUTHENTIC Sans 90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504000" y="250200"/>
            <a:ext cx="9070200" cy="39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 anchorCtr="1">
            <a:spAutoFit/>
          </a:bodyPr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UTHENTIC Sans 90"/>
              </a:rPr>
              <a:t>Introduction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UTHENTIC Sans 90"/>
            </a:endParaRPr>
          </a:p>
        </p:txBody>
      </p:sp>
      <p:pic>
        <p:nvPicPr>
          <p:cNvPr id="28" name=""/>
          <p:cNvPicPr/>
          <p:nvPr/>
        </p:nvPicPr>
        <p:blipFill>
          <a:blip r:embed="rId1"/>
          <a:srcRect l="0" t="0" r="32271" b="0"/>
          <a:stretch/>
        </p:blipFill>
        <p:spPr>
          <a:xfrm>
            <a:off x="649800" y="1979280"/>
            <a:ext cx="8858880" cy="28339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504000" y="250920"/>
            <a:ext cx="9070200" cy="1053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spAutoFit/>
          </a:bodyPr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UTHENTIC Sans 90"/>
              </a:rPr>
              <a:t>Axe de recherche – Production et diffusion de savoir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UTHENTIC Sans 90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/>
          </p:nvPr>
        </p:nvSpPr>
        <p:spPr>
          <a:xfrm>
            <a:off x="504000" y="1473840"/>
            <a:ext cx="3610800" cy="3652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rmAutofit/>
          </a:bodyPr>
          <a:p>
            <a:pPr indent="0" algn="l">
              <a:lnSpc>
                <a:spcPct val="115000"/>
              </a:lnSpc>
              <a:spcBef>
                <a:spcPts val="1573"/>
              </a:spcBef>
              <a:buNone/>
              <a:tabLst>
                <a:tab pos="0" algn="l"/>
              </a:tabLst>
            </a:pPr>
            <a:r>
              <a:rPr lang="fr-FR" sz="2800" b="0" u="none" strike="noStrike">
                <a:solidFill>
                  <a:srgbClr val="000000"/>
                </a:solidFill>
                <a:effectLst/>
                <a:uFillTx/>
                <a:latin typeface="AUTHENTIC Sans 90"/>
              </a:rPr>
              <a:t>Description des représentation et actions d’un artefact computationnel.</a:t>
            </a:r>
            <a:endParaRPr lang="fr-FR" sz="2800" b="0" u="none" strike="noStrike">
              <a:solidFill>
                <a:srgbClr val="000000"/>
              </a:solidFill>
              <a:effectLst/>
              <a:uFillTx/>
              <a:latin typeface="AUTHENTIC Sans 90"/>
            </a:endParaRPr>
          </a:p>
        </p:txBody>
      </p:sp>
      <p:sp>
        <p:nvSpPr>
          <p:cNvPr id="62" name="PlaceHolder 17"/>
          <p:cNvSpPr txBox="1"/>
          <p:nvPr/>
        </p:nvSpPr>
        <p:spPr>
          <a:xfrm>
            <a:off x="6172200" y="1521000"/>
            <a:ext cx="3429000" cy="3652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 anchorCtr="1">
            <a:normAutofit/>
          </a:bodyPr>
          <a:p>
            <a:pPr algn="r">
              <a:lnSpc>
                <a:spcPct val="115000"/>
              </a:lnSpc>
              <a:spcBef>
                <a:spcPts val="1573"/>
              </a:spcBef>
              <a:tabLst>
                <a:tab pos="0" algn="l"/>
              </a:tabLst>
            </a:pPr>
            <a:r>
              <a:rPr lang="fr-FR" sz="2800" b="0" u="none" strike="noStrike">
                <a:solidFill>
                  <a:srgbClr val="000000"/>
                </a:solidFill>
                <a:effectLst/>
                <a:uFillTx/>
                <a:latin typeface="AUTHENTIC Sans 90"/>
              </a:rPr>
              <a:t>Pratiques et usages</a:t>
            </a:r>
            <a:endParaRPr lang="fr-FR" sz="2800" b="0" u="none" strike="noStrike">
              <a:solidFill>
                <a:srgbClr val="000000"/>
              </a:solidFill>
              <a:effectLst/>
              <a:uFillTx/>
              <a:latin typeface="AUTHENTIC Sans 90"/>
            </a:endParaRPr>
          </a:p>
          <a:p>
            <a:pPr algn="r">
              <a:lnSpc>
                <a:spcPct val="115000"/>
              </a:lnSpc>
              <a:spcBef>
                <a:spcPts val="1573"/>
              </a:spcBef>
              <a:tabLst>
                <a:tab pos="0" algn="l"/>
              </a:tabLst>
            </a:pPr>
            <a:r>
              <a:rPr lang="fr-FR" sz="2800" b="0" u="none" strike="noStrike">
                <a:solidFill>
                  <a:srgbClr val="000000"/>
                </a:solidFill>
                <a:effectLst/>
                <a:uFillTx/>
                <a:latin typeface="AUTHENTIC Sans 90"/>
              </a:rPr>
              <a:t>situés</a:t>
            </a:r>
            <a:endParaRPr lang="fr-FR" sz="2800" b="0" u="none" strike="noStrike">
              <a:solidFill>
                <a:srgbClr val="000000"/>
              </a:solidFill>
              <a:effectLst/>
              <a:uFillTx/>
              <a:latin typeface="AUTHENTIC Sans 90"/>
            </a:endParaRPr>
          </a:p>
        </p:txBody>
      </p:sp>
      <p:sp>
        <p:nvSpPr>
          <p:cNvPr id="63" name=""/>
          <p:cNvSpPr/>
          <p:nvPr/>
        </p:nvSpPr>
        <p:spPr>
          <a:xfrm>
            <a:off x="4572000" y="3243960"/>
            <a:ext cx="1143000" cy="0"/>
          </a:xfrm>
          <a:prstGeom prst="line">
            <a:avLst/>
          </a:prstGeom>
          <a:ln w="72000">
            <a:solidFill>
              <a:srgbClr val="000000"/>
            </a:solidFill>
            <a:round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126000" tIns="-81000" rIns="126000" bIns="-81000" anchor="ctr">
            <a:noAutofit/>
          </a:bodyPr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504000" y="250920"/>
            <a:ext cx="9070200" cy="1053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spAutoFit/>
          </a:bodyPr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UTHENTIC Sans 90"/>
              </a:rPr>
              <a:t>Axe de recherche - Production et diffusion du savoir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UTHENTIC Sans 90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504000" y="1473840"/>
            <a:ext cx="9070200" cy="3652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rmAutofit/>
          </a:bodyPr>
          <a:p>
            <a:pPr indent="0" algn="l">
              <a:lnSpc>
                <a:spcPct val="115000"/>
              </a:lnSpc>
              <a:spcBef>
                <a:spcPts val="1573"/>
              </a:spcBef>
              <a:buNone/>
              <a:tabLst>
                <a:tab pos="0" algn="l"/>
              </a:tabLst>
            </a:pPr>
            <a:r>
              <a:rPr lang="fr-FR" sz="2800" b="0" u="none" strike="noStrike">
                <a:solidFill>
                  <a:srgbClr val="000000"/>
                </a:solidFill>
                <a:effectLst/>
                <a:uFillTx/>
                <a:latin typeface="AUTHENTIC Sans 90"/>
              </a:rPr>
              <a:t>La science assistée par ordinateur : primitives, classes et algorithmes de logiciels de modélisation.</a:t>
            </a:r>
            <a:endParaRPr lang="fr-FR" sz="2800" b="0" u="none" strike="noStrike">
              <a:solidFill>
                <a:srgbClr val="000000"/>
              </a:solidFill>
              <a:effectLst/>
              <a:uFillTx/>
              <a:latin typeface="AUTHENTIC Sans 90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504000" y="250200"/>
            <a:ext cx="9070200" cy="39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 anchorCtr="1">
            <a:spAutoFit/>
          </a:bodyPr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UTHENTIC Sans 90"/>
              </a:rPr>
              <a:t>Axe de recherche – La spatio-temporalité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UTHENTIC Sans 90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/>
          </p:nvPr>
        </p:nvSpPr>
        <p:spPr>
          <a:xfrm>
            <a:off x="504000" y="1473840"/>
            <a:ext cx="9070200" cy="3652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rmAutofit/>
          </a:bodyPr>
          <a:p>
            <a:pPr indent="0" algn="l">
              <a:lnSpc>
                <a:spcPct val="115000"/>
              </a:lnSpc>
              <a:spcBef>
                <a:spcPts val="1573"/>
              </a:spcBef>
              <a:buNone/>
              <a:tabLst>
                <a:tab pos="0" algn="l"/>
              </a:tabLst>
            </a:pPr>
            <a:r>
              <a:rPr lang="fr-FR" sz="3200" b="0" u="none" strike="noStrike">
                <a:solidFill>
                  <a:srgbClr val="000000"/>
                </a:solidFill>
                <a:effectLst/>
                <a:uFillTx/>
                <a:latin typeface="AUTHENTIC Sans 90"/>
              </a:rPr>
              <a:t>La formalisation du temps et de l’espace face aux questions de localisation et d’accélération.</a:t>
            </a:r>
            <a:endParaRPr lang="fr-FR" sz="3200" b="0" u="none" strike="noStrike">
              <a:solidFill>
                <a:srgbClr val="000000"/>
              </a:solidFill>
              <a:effectLst/>
              <a:uFillTx/>
              <a:latin typeface="AUTHENTIC Sans 90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504000" y="250200"/>
            <a:ext cx="9070200" cy="39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 anchorCtr="1">
            <a:spAutoFit/>
          </a:bodyPr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UTHENTIC Sans 90"/>
              </a:rPr>
              <a:t>Axe de recherche – La spatio-temporalité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UTHENTIC Sans 90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/>
          </p:nvPr>
        </p:nvSpPr>
        <p:spPr>
          <a:xfrm>
            <a:off x="504000" y="1473840"/>
            <a:ext cx="9070200" cy="3652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rmAutofit/>
          </a:bodyPr>
          <a:p>
            <a:pPr indent="0" algn="l">
              <a:lnSpc>
                <a:spcPct val="115000"/>
              </a:lnSpc>
              <a:spcBef>
                <a:spcPts val="1573"/>
              </a:spcBef>
              <a:buNone/>
              <a:tabLst>
                <a:tab pos="0" algn="l"/>
              </a:tabLst>
            </a:pPr>
            <a:r>
              <a:rPr lang="fr-FR" sz="2800" b="0" u="none" strike="noStrike">
                <a:solidFill>
                  <a:srgbClr val="000000"/>
                </a:solidFill>
                <a:effectLst/>
                <a:uFillTx/>
                <a:latin typeface="AUTHENTIC Sans 90"/>
              </a:rPr>
              <a:t>Les langages et protocoles et la possibilité du « passage à l’échelle » globale ou locale.</a:t>
            </a:r>
            <a:endParaRPr lang="fr-FR" sz="2800" b="0" u="none" strike="noStrike">
              <a:solidFill>
                <a:srgbClr val="000000"/>
              </a:solidFill>
              <a:effectLst/>
              <a:uFillTx/>
              <a:latin typeface="AUTHENTIC Sans 90"/>
            </a:endParaRPr>
          </a:p>
          <a:p>
            <a:pPr indent="0" algn="l">
              <a:lnSpc>
                <a:spcPct val="115000"/>
              </a:lnSpc>
              <a:spcBef>
                <a:spcPts val="1573"/>
              </a:spcBef>
              <a:buNone/>
              <a:tabLst>
                <a:tab pos="0" algn="l"/>
              </a:tabLst>
            </a:pPr>
            <a:endParaRPr lang="fr-FR" sz="2800" b="0" u="none" strike="noStrike">
              <a:solidFill>
                <a:srgbClr val="000000"/>
              </a:solidFill>
              <a:effectLst/>
              <a:uFillTx/>
              <a:latin typeface="AUTHENTIC Sans 90"/>
            </a:endParaRPr>
          </a:p>
          <a:p>
            <a:pPr indent="0" algn="l">
              <a:lnSpc>
                <a:spcPct val="115000"/>
              </a:lnSpc>
              <a:spcBef>
                <a:spcPts val="1573"/>
              </a:spcBef>
              <a:buNone/>
              <a:tabLst>
                <a:tab pos="0" algn="l"/>
              </a:tabLst>
            </a:pPr>
            <a:r>
              <a:rPr lang="fr-FR" sz="2800" b="0" u="none" strike="noStrike">
                <a:solidFill>
                  <a:srgbClr val="000000"/>
                </a:solidFill>
                <a:effectLst/>
                <a:uFillTx/>
                <a:latin typeface="AUTHENTIC Sans 90"/>
              </a:rPr>
              <a:t>Comparaison des rapports au global et au local dans les artefacts computationnels.</a:t>
            </a:r>
            <a:endParaRPr lang="fr-FR" sz="2800" b="0" u="none" strike="noStrike">
              <a:solidFill>
                <a:srgbClr val="000000"/>
              </a:solidFill>
              <a:effectLst/>
              <a:uFillTx/>
              <a:latin typeface="AUTHENTIC Sans 90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504000" y="250200"/>
            <a:ext cx="9070200" cy="39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 anchorCtr="1">
            <a:spAutoFit/>
          </a:bodyPr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UTHENTIC Sans 90"/>
              </a:rPr>
              <a:t>Axe de recherche – La spatio-temporalité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UTHENTIC Sans 90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504000" y="1473840"/>
            <a:ext cx="9070200" cy="3652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rmAutofit/>
          </a:bodyPr>
          <a:p>
            <a:pPr indent="0" algn="l">
              <a:lnSpc>
                <a:spcPct val="115000"/>
              </a:lnSpc>
              <a:spcBef>
                <a:spcPts val="1573"/>
              </a:spcBef>
              <a:buNone/>
              <a:tabLst>
                <a:tab pos="0" algn="l"/>
              </a:tabLst>
            </a:pPr>
            <a:r>
              <a:rPr lang="fr-FR" sz="2800" b="0" u="none" strike="noStrike">
                <a:solidFill>
                  <a:srgbClr val="000000"/>
                </a:solidFill>
                <a:effectLst/>
                <a:uFillTx/>
                <a:latin typeface="AUTHENTIC Sans 90"/>
              </a:rPr>
              <a:t>La construction du « temps réel » par la computation, et la gestion du temps dans les langages de programmation (e.g. Go, JavaScript).</a:t>
            </a:r>
            <a:endParaRPr lang="fr-FR" sz="2800" b="0" u="none" strike="noStrike">
              <a:solidFill>
                <a:srgbClr val="000000"/>
              </a:solidFill>
              <a:effectLst/>
              <a:uFillTx/>
              <a:latin typeface="AUTHENTIC Sans 90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subTitle"/>
          </p:nvPr>
        </p:nvSpPr>
        <p:spPr>
          <a:xfrm>
            <a:off x="531000" y="2286000"/>
            <a:ext cx="9070200" cy="183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p>
            <a:pPr indent="0" algn="ctr">
              <a:buNone/>
            </a:pPr>
            <a:r>
              <a:rPr lang="fr-FR" sz="3200" b="0" u="none" strike="noStrike">
                <a:solidFill>
                  <a:srgbClr val="000000"/>
                </a:solidFill>
                <a:effectLst/>
                <a:uFillTx/>
                <a:latin typeface="AUTHENTIC Sans 90"/>
              </a:rPr>
              <a:t>Conduite</a:t>
            </a:r>
            <a:endParaRPr lang="fr-FR" sz="3200" b="0" u="none" strike="noStrike">
              <a:solidFill>
                <a:srgbClr val="000000"/>
              </a:solidFill>
              <a:effectLst/>
              <a:uFillTx/>
              <a:latin typeface="AUTHENTIC Sans 90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504000" y="250920"/>
            <a:ext cx="9070200" cy="1053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spAutoFit/>
          </a:bodyPr>
          <a:p>
            <a:pPr marL="432000" indent="0" algn="r">
              <a:lnSpc>
                <a:spcPct val="100000"/>
              </a:lnSpc>
              <a:spcBef>
                <a:spcPts val="1573"/>
              </a:spcBef>
              <a:buNone/>
              <a:tabLst>
                <a:tab pos="0" algn="l"/>
              </a:tabLst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UTHENTIC Sans 90"/>
              </a:rPr>
              <a:t>Conduite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UTHENTIC Sans 90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/>
          </p:nvPr>
        </p:nvSpPr>
        <p:spPr>
          <a:xfrm>
            <a:off x="504000" y="1473840"/>
            <a:ext cx="9070200" cy="3652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rmAutofit/>
          </a:bodyPr>
          <a:p>
            <a:pPr indent="0" algn="l">
              <a:lnSpc>
                <a:spcPct val="115000"/>
              </a:lnSpc>
              <a:spcBef>
                <a:spcPts val="1573"/>
              </a:spcBef>
              <a:buNone/>
              <a:tabLst>
                <a:tab pos="0" algn="l"/>
              </a:tabLst>
            </a:pPr>
            <a:r>
              <a:rPr lang="fr-FR" sz="2800" b="0" u="none" strike="noStrike">
                <a:solidFill>
                  <a:srgbClr val="000000"/>
                </a:solidFill>
                <a:effectLst/>
                <a:uFillTx/>
                <a:latin typeface="AUTHENTIC Sans 90"/>
              </a:rPr>
              <a:t>La base de code de Yandex comme corpus de départ (projet type ANR JCJC).</a:t>
            </a:r>
            <a:endParaRPr lang="fr-FR" sz="2800" b="0" u="none" strike="noStrike">
              <a:solidFill>
                <a:srgbClr val="000000"/>
              </a:solidFill>
              <a:effectLst/>
              <a:uFillTx/>
              <a:latin typeface="AUTHENTIC Sans 90"/>
            </a:endParaRPr>
          </a:p>
          <a:p>
            <a:pPr indent="0" algn="l">
              <a:lnSpc>
                <a:spcPct val="115000"/>
              </a:lnSpc>
              <a:spcBef>
                <a:spcPts val="1573"/>
              </a:spcBef>
              <a:buNone/>
              <a:tabLst>
                <a:tab pos="0" algn="l"/>
              </a:tabLst>
            </a:pPr>
            <a:endParaRPr lang="fr-FR" sz="2800" b="0" u="none" strike="noStrike">
              <a:solidFill>
                <a:srgbClr val="000000"/>
              </a:solidFill>
              <a:effectLst/>
              <a:uFillTx/>
              <a:latin typeface="AUTHENTIC Sans 90"/>
            </a:endParaRPr>
          </a:p>
          <a:p>
            <a:pPr indent="0" algn="l">
              <a:lnSpc>
                <a:spcPct val="115000"/>
              </a:lnSpc>
              <a:spcBef>
                <a:spcPts val="1573"/>
              </a:spcBef>
              <a:buNone/>
              <a:tabLst>
                <a:tab pos="0" algn="l"/>
              </a:tabLst>
            </a:pPr>
            <a:r>
              <a:rPr lang="fr-FR" sz="2800" b="0" u="none" strike="noStrike">
                <a:solidFill>
                  <a:srgbClr val="000000"/>
                </a:solidFill>
                <a:effectLst/>
                <a:uFillTx/>
                <a:latin typeface="AUTHENTIC Sans 90"/>
              </a:rPr>
              <a:t>Croiser méthode et résultats, lecture assistée par ordinateur et gouvernance algorithmique.</a:t>
            </a:r>
            <a:endParaRPr lang="fr-FR" sz="2800" b="0" u="none" strike="noStrike">
              <a:solidFill>
                <a:srgbClr val="000000"/>
              </a:solidFill>
              <a:effectLst/>
              <a:uFillTx/>
              <a:latin typeface="AUTHENTIC Sans 90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504000" y="250920"/>
            <a:ext cx="9070200" cy="1053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spAutoFit/>
          </a:bodyPr>
          <a:p>
            <a:pPr marL="432000" indent="0" algn="r">
              <a:lnSpc>
                <a:spcPct val="100000"/>
              </a:lnSpc>
              <a:spcBef>
                <a:spcPts val="1573"/>
              </a:spcBef>
              <a:buNone/>
              <a:tabLst>
                <a:tab pos="0" algn="l"/>
              </a:tabLst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UTHENTIC Sans 90"/>
              </a:rPr>
              <a:t>Conduite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UTHENTIC Sans 90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504000" y="1473840"/>
            <a:ext cx="9070200" cy="1726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rmAutofit/>
          </a:bodyPr>
          <a:p>
            <a:pPr indent="0" algn="l">
              <a:lnSpc>
                <a:spcPct val="115000"/>
              </a:lnSpc>
              <a:spcBef>
                <a:spcPts val="1573"/>
              </a:spcBef>
              <a:buNone/>
              <a:tabLst>
                <a:tab pos="0" algn="l"/>
              </a:tabLst>
            </a:pPr>
            <a:r>
              <a:rPr lang="fr-FR" sz="2800" b="0" u="none" strike="noStrike">
                <a:solidFill>
                  <a:srgbClr val="000000"/>
                </a:solidFill>
                <a:effectLst/>
                <a:uFillTx/>
                <a:latin typeface="AUTHENTIC Sans 90"/>
              </a:rPr>
              <a:t>Double comparaison de structures et de pratiques dans l’enseignement supérieur.</a:t>
            </a:r>
            <a:endParaRPr lang="fr-FR" sz="2800" b="0" u="none" strike="noStrike">
              <a:solidFill>
                <a:srgbClr val="000000"/>
              </a:solidFill>
              <a:effectLst/>
              <a:uFillTx/>
              <a:latin typeface="AUTHENTIC Sans 90"/>
            </a:endParaRPr>
          </a:p>
        </p:txBody>
      </p:sp>
      <p:graphicFrame>
        <p:nvGraphicFramePr>
          <p:cNvPr id="77" name=""/>
          <p:cNvGraphicFramePr/>
          <p:nvPr/>
        </p:nvGraphicFramePr>
        <p:xfrm>
          <a:off x="473400" y="3377160"/>
          <a:ext cx="9143640" cy="1516320"/>
        </p:xfrm>
        <a:graphic>
          <a:graphicData uri="http://schemas.openxmlformats.org/drawingml/2006/table">
            <a:tbl>
              <a:tblPr/>
              <a:tblGrid>
                <a:gridCol w="3047040"/>
                <a:gridCol w="3047040"/>
                <a:gridCol w="3049920"/>
              </a:tblGrid>
              <a:tr h="976320">
                <a:tc>
                  <a:txBody>
                    <a:bodyPr lIns="36000" tIns="36000" rIns="36000" bIns="36000" anchor="t">
                      <a:noAutofit/>
                    </a:bodyPr>
                    <a:p>
                      <a:r>
                        <a:rPr lang="fr-FR" sz="2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AUTHENTIC Sans 60"/>
                        </a:rPr>
                        <a:t>Université de Strasbourg</a:t>
                      </a:r>
                      <a:endParaRPr lang="fr-FR" sz="2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UTHENTIC Sans 60"/>
                      </a:endParaRPr>
                    </a:p>
                  </a:txBody>
                  <a:tcPr anchor="t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tIns="36000" rIns="36000" bIns="36000" anchor="t">
                      <a:noAutofit/>
                    </a:bodyPr>
                    <a:p>
                      <a:r>
                        <a:rPr lang="fr-FR" sz="2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AUTHENTIC Sans 60"/>
                        </a:rPr>
                        <a:t>Goethe-Universität Frankfurt am Main</a:t>
                      </a:r>
                      <a:endParaRPr lang="fr-FR" sz="2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UTHENTIC Sans 60"/>
                      </a:endParaRPr>
                    </a:p>
                  </a:txBody>
                  <a:tcPr anchor="t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tIns="36000" rIns="36000" bIns="36000" anchor="t">
                      <a:noAutofit/>
                    </a:bodyPr>
                    <a:p>
                      <a:r>
                        <a:rPr lang="fr-FR" sz="2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AUTHENTIC Sans 60"/>
                        </a:rPr>
                        <a:t>Universität Basel</a:t>
                      </a:r>
                      <a:endParaRPr lang="fr-FR" sz="2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UTHENTIC Sans 60"/>
                      </a:endParaRPr>
                    </a:p>
                  </a:txBody>
                  <a:tcPr anchor="t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642960">
                <a:tc>
                  <a:txBody>
                    <a:bodyPr lIns="36000" tIns="36000" rIns="36000" bIns="36000" anchor="t">
                      <a:noAutofit/>
                    </a:bodyPr>
                    <a:p>
                      <a:r>
                        <a:rPr lang="fr-FR" sz="2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AUTHENTIC Sans 60"/>
                        </a:rPr>
                        <a:t>Moodle</a:t>
                      </a:r>
                      <a:endParaRPr lang="fr-FR" sz="2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UTHENTIC Sans 60"/>
                      </a:endParaRPr>
                    </a:p>
                  </a:txBody>
                  <a:tcPr anchor="t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tIns="36000" rIns="36000" bIns="36000" anchor="t">
                      <a:noAutofit/>
                    </a:bodyPr>
                    <a:p>
                      <a:r>
                        <a:rPr lang="fr-FR" sz="2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AUTHENTIC Sans 60"/>
                        </a:rPr>
                        <a:t>OLAT</a:t>
                      </a:r>
                      <a:endParaRPr lang="fr-FR" sz="2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UTHENTIC Sans 60"/>
                      </a:endParaRPr>
                    </a:p>
                  </a:txBody>
                  <a:tcPr anchor="t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tIns="36000" rIns="36000" bIns="36000" anchor="t">
                      <a:noAutofit/>
                    </a:bodyPr>
                    <a:p>
                      <a:r>
                        <a:rPr lang="fr-FR" sz="2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AUTHENTIC Sans 60"/>
                        </a:rPr>
                        <a:t>Illiad</a:t>
                      </a:r>
                      <a:endParaRPr lang="fr-FR" sz="2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UTHENTIC Sans 60"/>
                      </a:endParaRPr>
                    </a:p>
                  </a:txBody>
                  <a:tcPr anchor="t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642960">
                <a:tc>
                  <a:txBody>
                    <a:bodyPr lIns="36000" tIns="36000" rIns="36000" bIns="36000" anchor="t">
                      <a:noAutofit/>
                    </a:bodyPr>
                    <a:p>
                      <a:r>
                        <a:rPr lang="fr-FR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AUTHENTIC Sans 60"/>
                        </a:rPr>
                        <a:t>Nolwenn Maudet</a:t>
                      </a:r>
                      <a:endParaRPr lang="fr-FR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UTHENTIC Sans 60"/>
                      </a:endParaRPr>
                    </a:p>
                  </a:txBody>
                  <a:tcPr anchor="t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tIns="36000" rIns="36000" bIns="36000" anchor="t">
                      <a:noAutofit/>
                    </a:bodyPr>
                    <a:p>
                      <a:r>
                        <a:rPr lang="fr-FR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AUTHENTIC Sans 60"/>
                        </a:rPr>
                        <a:t>Dan Verständig</a:t>
                      </a:r>
                      <a:endParaRPr lang="fr-FR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UTHENTIC Sans 60"/>
                      </a:endParaRPr>
                    </a:p>
                  </a:txBody>
                  <a:tcPr anchor="t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tIns="36000" rIns="36000" bIns="36000" anchor="t">
                      <a:noAutofit/>
                    </a:bodyPr>
                    <a:p>
                      <a:r>
                        <a:rPr lang="fr-FR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AUTHENTIC Sans 60"/>
                        </a:rPr>
                        <a:t>Ranjodh Dhaliwal</a:t>
                      </a:r>
                      <a:endParaRPr lang="fr-FR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UTHENTIC Sans 60"/>
                      </a:endParaRPr>
                    </a:p>
                  </a:txBody>
                  <a:tcPr anchor="t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504000" y="250920"/>
            <a:ext cx="9070200" cy="1053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spAutoFit/>
          </a:bodyPr>
          <a:p>
            <a:pPr marL="432000" indent="0" algn="r">
              <a:lnSpc>
                <a:spcPct val="100000"/>
              </a:lnSpc>
              <a:spcBef>
                <a:spcPts val="1573"/>
              </a:spcBef>
              <a:buNone/>
              <a:tabLst>
                <a:tab pos="0" algn="l"/>
              </a:tabLst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UTHENTIC Sans 90"/>
              </a:rPr>
              <a:t>Conduite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UTHENTIC Sans 90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/>
          </p:nvPr>
        </p:nvSpPr>
        <p:spPr>
          <a:xfrm>
            <a:off x="504000" y="1473840"/>
            <a:ext cx="9070200" cy="3652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rmAutofit/>
          </a:bodyPr>
          <a:p>
            <a:pPr indent="0" algn="l">
              <a:lnSpc>
                <a:spcPct val="115000"/>
              </a:lnSpc>
              <a:spcBef>
                <a:spcPts val="1573"/>
              </a:spcBef>
              <a:buNone/>
              <a:tabLst>
                <a:tab pos="0" algn="l"/>
              </a:tabLst>
            </a:pPr>
            <a:r>
              <a:rPr lang="fr-FR" sz="2800" b="0" u="none" strike="noStrike">
                <a:solidFill>
                  <a:srgbClr val="000000"/>
                </a:solidFill>
                <a:effectLst/>
                <a:uFillTx/>
                <a:latin typeface="AUTHENTIC Sans 90"/>
              </a:rPr>
              <a:t>Une approche des artefacts computationnels se doit d’être interdisciplinaire.</a:t>
            </a:r>
            <a:endParaRPr lang="fr-FR" sz="2800" b="0" u="none" strike="noStrike">
              <a:solidFill>
                <a:srgbClr val="000000"/>
              </a:solidFill>
              <a:effectLst/>
              <a:uFillTx/>
              <a:latin typeface="AUTHENTIC Sans 90"/>
            </a:endParaRPr>
          </a:p>
          <a:p>
            <a:pPr indent="0" algn="l">
              <a:lnSpc>
                <a:spcPct val="115000"/>
              </a:lnSpc>
              <a:spcBef>
                <a:spcPts val="1573"/>
              </a:spcBef>
              <a:buNone/>
              <a:tabLst>
                <a:tab pos="0" algn="l"/>
              </a:tabLst>
            </a:pPr>
            <a:endParaRPr lang="fr-FR" sz="2800" b="0" u="none" strike="noStrike">
              <a:solidFill>
                <a:srgbClr val="000000"/>
              </a:solidFill>
              <a:effectLst/>
              <a:uFillTx/>
              <a:latin typeface="AUTHENTIC Sans 90"/>
            </a:endParaRPr>
          </a:p>
          <a:p>
            <a:pPr indent="0" algn="l">
              <a:lnSpc>
                <a:spcPct val="115000"/>
              </a:lnSpc>
              <a:spcBef>
                <a:spcPts val="1573"/>
              </a:spcBef>
              <a:buNone/>
              <a:tabLst>
                <a:tab pos="0" algn="l"/>
              </a:tabLst>
            </a:pPr>
            <a:r>
              <a:rPr lang="fr-FR" sz="2800" b="0" u="none" strike="noStrike">
                <a:solidFill>
                  <a:srgbClr val="000000"/>
                </a:solidFill>
                <a:effectLst/>
                <a:uFillTx/>
                <a:latin typeface="AUTHENTIC Sans 90"/>
              </a:rPr>
              <a:t>Partir de réseaux existants pour, à terme, établir un </a:t>
            </a:r>
            <a:r>
              <a:rPr lang="fr-FR" sz="2800" b="0" u="none" strike="noStrike">
                <a:solidFill>
                  <a:srgbClr val="000000"/>
                </a:solidFill>
                <a:effectLst/>
                <a:uFillTx/>
                <a:latin typeface="AUTHENTIC Sans130"/>
              </a:rPr>
              <a:t>réseau international et </a:t>
            </a:r>
            <a:r>
              <a:rPr lang="fr-FR" sz="2800" b="0" u="none" strike="noStrike">
                <a:solidFill>
                  <a:srgbClr val="000000"/>
                </a:solidFill>
                <a:effectLst/>
                <a:uFillTx/>
                <a:latin typeface="AUTHENTIC Sans 130"/>
              </a:rPr>
              <a:t>interdisciplinaire</a:t>
            </a:r>
            <a:r>
              <a:rPr lang="fr-FR" sz="2800" b="0" u="none" strike="noStrike">
                <a:solidFill>
                  <a:srgbClr val="000000"/>
                </a:solidFill>
                <a:effectLst/>
                <a:uFillTx/>
                <a:latin typeface="AUTHENTIC Sans 90"/>
              </a:rPr>
              <a:t> d’études de logiciels.</a:t>
            </a:r>
            <a:endParaRPr lang="fr-FR" sz="2800" b="0" u="none" strike="noStrike">
              <a:solidFill>
                <a:srgbClr val="000000"/>
              </a:solidFill>
              <a:effectLst/>
              <a:uFillTx/>
              <a:latin typeface="AUTHENTIC Sans 90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504000" y="250920"/>
            <a:ext cx="9070200" cy="1053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spAutoFit/>
          </a:bodyPr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UTHENTIC Sans 90"/>
              </a:rPr>
              <a:t>Conclusion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UTHENTIC Sans 90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/>
          </p:nvPr>
        </p:nvSpPr>
        <p:spPr>
          <a:xfrm>
            <a:off x="504000" y="1473840"/>
            <a:ext cx="9070200" cy="3652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rmAutofit/>
          </a:bodyPr>
          <a:p>
            <a:pPr indent="0" algn="l">
              <a:lnSpc>
                <a:spcPct val="115000"/>
              </a:lnSpc>
              <a:spcBef>
                <a:spcPts val="1573"/>
              </a:spcBef>
              <a:buNone/>
              <a:tabLst>
                <a:tab pos="0" algn="l"/>
              </a:tabLst>
            </a:pPr>
            <a:r>
              <a:rPr lang="fr-FR" sz="2800" b="0" u="none" strike="noStrike">
                <a:solidFill>
                  <a:srgbClr val="000000"/>
                </a:solidFill>
                <a:effectLst/>
                <a:uFillTx/>
                <a:latin typeface="AUTHENTIC Sans 90"/>
              </a:rPr>
              <a:t>Saisir les </a:t>
            </a:r>
            <a:r>
              <a:rPr lang="fr-FR" sz="2800" b="0" u="none" strike="noStrike">
                <a:solidFill>
                  <a:srgbClr val="000000"/>
                </a:solidFill>
                <a:effectLst/>
                <a:uFillTx/>
                <a:latin typeface="AUTHENTIC Sans 130"/>
              </a:rPr>
              <a:t>grandes dynamiques</a:t>
            </a:r>
            <a:r>
              <a:rPr lang="fr-FR" sz="2800" b="0" u="none" strike="noStrike">
                <a:solidFill>
                  <a:srgbClr val="000000"/>
                </a:solidFill>
                <a:effectLst/>
                <a:uFillTx/>
                <a:latin typeface="AUTHENTIC Sans 90"/>
              </a:rPr>
              <a:t> résultant de l’insertion et de la </a:t>
            </a:r>
            <a:r>
              <a:rPr lang="fr-FR" sz="2800" b="0" u="none" strike="noStrike">
                <a:solidFill>
                  <a:srgbClr val="000000"/>
                </a:solidFill>
                <a:effectLst/>
                <a:uFillTx/>
                <a:latin typeface="AUTHENTIC Sans 130"/>
              </a:rPr>
              <a:t>diffusion massive du numérique</a:t>
            </a:r>
            <a:r>
              <a:rPr lang="fr-FR" sz="2800" b="0" u="none" strike="noStrike">
                <a:solidFill>
                  <a:srgbClr val="000000"/>
                </a:solidFill>
                <a:effectLst/>
                <a:uFillTx/>
                <a:latin typeface="AUTHENTIC Sans 90"/>
              </a:rPr>
              <a:t> comme </a:t>
            </a:r>
            <a:r>
              <a:rPr lang="fr-FR" sz="2800" b="0" u="none" strike="noStrike">
                <a:solidFill>
                  <a:srgbClr val="000000"/>
                </a:solidFill>
                <a:effectLst/>
                <a:uFillTx/>
                <a:latin typeface="AUTHENTIC Sans 130"/>
              </a:rPr>
              <a:t>technique de traduction opérationnelle</a:t>
            </a:r>
            <a:r>
              <a:rPr lang="fr-FR" sz="2800" b="0" u="none" strike="noStrike">
                <a:solidFill>
                  <a:srgbClr val="000000"/>
                </a:solidFill>
                <a:effectLst/>
                <a:uFillTx/>
                <a:latin typeface="AUTHENTIC Sans 90"/>
              </a:rPr>
              <a:t> du monde.</a:t>
            </a:r>
            <a:endParaRPr lang="fr-FR" sz="2800" b="0" u="none" strike="noStrike">
              <a:solidFill>
                <a:srgbClr val="000000"/>
              </a:solidFill>
              <a:effectLst/>
              <a:uFillTx/>
              <a:latin typeface="AUTHENTIC Sans 90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50560"/>
            <a:ext cx="9070200" cy="39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 anchorCtr="1">
            <a:spAutoFit/>
          </a:bodyPr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UTHENTIC Sans 90"/>
              </a:rPr>
              <a:t>Introduction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UTHENTIC Sans 90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474200"/>
            <a:ext cx="9070920" cy="3652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rmAutofit/>
          </a:bodyPr>
          <a:p>
            <a:pPr indent="0" algn="l">
              <a:lnSpc>
                <a:spcPct val="115000"/>
              </a:lnSpc>
              <a:spcBef>
                <a:spcPts val="1573"/>
              </a:spcBef>
              <a:buNone/>
              <a:tabLst>
                <a:tab pos="0" algn="l"/>
              </a:tabLst>
            </a:pPr>
            <a:r>
              <a:rPr lang="fr-FR" sz="2400" b="0" u="none" strike="noStrike">
                <a:solidFill>
                  <a:srgbClr val="000000"/>
                </a:solidFill>
                <a:effectLst/>
                <a:uFillTx/>
                <a:latin typeface="AUTHENTIC Sans 90"/>
              </a:rPr>
              <a:t>Comment les codes sources inscrivent-ils le monde ?</a:t>
            </a:r>
            <a:endParaRPr lang="fr-FR" sz="2400" b="0" u="none" strike="noStrike">
              <a:solidFill>
                <a:srgbClr val="000000"/>
              </a:solidFill>
              <a:effectLst/>
              <a:uFillTx/>
              <a:latin typeface="AUTHENTIC Sans 90"/>
            </a:endParaRPr>
          </a:p>
          <a:p>
            <a:pPr indent="0" algn="l">
              <a:lnSpc>
                <a:spcPct val="115000"/>
              </a:lnSpc>
              <a:spcBef>
                <a:spcPts val="1573"/>
              </a:spcBef>
              <a:buNone/>
              <a:tabLst>
                <a:tab pos="0" algn="l"/>
              </a:tabLst>
            </a:pPr>
            <a:endParaRPr lang="fr-FR" sz="2400" b="0" u="none" strike="noStrike">
              <a:solidFill>
                <a:srgbClr val="000000"/>
              </a:solidFill>
              <a:effectLst/>
              <a:uFillTx/>
              <a:latin typeface="AUTHENTIC Sans 90"/>
            </a:endParaRPr>
          </a:p>
          <a:p>
            <a:pPr indent="0" algn="l">
              <a:lnSpc>
                <a:spcPct val="115000"/>
              </a:lnSpc>
              <a:spcBef>
                <a:spcPts val="1573"/>
              </a:spcBef>
              <a:buNone/>
              <a:tabLst>
                <a:tab pos="0" algn="l"/>
              </a:tabLst>
            </a:pPr>
            <a:r>
              <a:rPr lang="fr-FR" sz="2400" b="0" u="none" strike="noStrike">
                <a:solidFill>
                  <a:srgbClr val="000000"/>
                </a:solidFill>
                <a:effectLst/>
                <a:uFillTx/>
                <a:latin typeface="AUTHENTIC Sans 90"/>
              </a:rPr>
              <a:t>Comment ces inscriptions peuvent-elles suggérer une action sur le monde ?</a:t>
            </a:r>
            <a:endParaRPr lang="fr-FR" sz="2400" b="0" u="none" strike="noStrike">
              <a:solidFill>
                <a:srgbClr val="000000"/>
              </a:solidFill>
              <a:effectLst/>
              <a:uFillTx/>
              <a:latin typeface="AUTHENTIC Sans 90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subTitle"/>
          </p:nvPr>
        </p:nvSpPr>
        <p:spPr>
          <a:xfrm>
            <a:off x="531000" y="2286000"/>
            <a:ext cx="9070200" cy="183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p>
            <a:pPr indent="0" algn="ctr">
              <a:buNone/>
            </a:pPr>
            <a:r>
              <a:rPr lang="fr-FR" sz="3200" b="0" u="none" strike="noStrike">
                <a:solidFill>
                  <a:srgbClr val="000000"/>
                </a:solidFill>
                <a:effectLst/>
                <a:uFillTx/>
                <a:latin typeface="AUTHENTIC Sans 90"/>
              </a:rPr>
              <a:t>Parcours</a:t>
            </a:r>
            <a:endParaRPr lang="fr-FR" sz="3200" b="0" u="none" strike="noStrike">
              <a:solidFill>
                <a:srgbClr val="000000"/>
              </a:solidFill>
              <a:effectLst/>
              <a:uFillTx/>
              <a:latin typeface="AUTHENTIC Sans 90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504000" y="250920"/>
            <a:ext cx="9070200" cy="1053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spAutoFit/>
          </a:bodyPr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UTHENTIC Sans 90"/>
              </a:rPr>
              <a:t>Parcours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UTHENTIC Sans 90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504000" y="1473840"/>
            <a:ext cx="9070200" cy="3652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rmAutofit/>
          </a:bodyPr>
          <a:p>
            <a:pPr indent="0" algn="l">
              <a:lnSpc>
                <a:spcPct val="115000"/>
              </a:lnSpc>
              <a:spcBef>
                <a:spcPts val="1573"/>
              </a:spcBef>
              <a:buNone/>
              <a:tabLst>
                <a:tab pos="0" algn="l"/>
              </a:tabLst>
            </a:pPr>
            <a:r>
              <a:rPr lang="fr-FR" sz="2800" b="0" u="none" strike="noStrike">
                <a:solidFill>
                  <a:srgbClr val="000000"/>
                </a:solidFill>
                <a:effectLst/>
                <a:uFillTx/>
                <a:latin typeface="AUTHENTIC Sans 90"/>
              </a:rPr>
              <a:t>Un parcours interdisciplinaire</a:t>
            </a:r>
            <a:endParaRPr lang="fr-FR" sz="2800" b="0" u="none" strike="noStrike">
              <a:solidFill>
                <a:srgbClr val="000000"/>
              </a:solidFill>
              <a:effectLst/>
              <a:uFillTx/>
              <a:latin typeface="AUTHENTIC Sans 90"/>
            </a:endParaRPr>
          </a:p>
          <a:p>
            <a:pPr indent="0" algn="l">
              <a:lnSpc>
                <a:spcPct val="115000"/>
              </a:lnSpc>
              <a:spcBef>
                <a:spcPts val="1573"/>
              </a:spcBef>
              <a:buNone/>
              <a:tabLst>
                <a:tab pos="0" algn="l"/>
              </a:tabLst>
            </a:pPr>
            <a:r>
              <a:rPr lang="fr-FR" sz="2800" b="0" u="none" strike="noStrike">
                <a:solidFill>
                  <a:srgbClr val="000000"/>
                </a:solidFill>
                <a:effectLst/>
                <a:uFillTx/>
                <a:latin typeface="AUTHENTIC Sans 90"/>
              </a:rPr>
              <a:t>entre sciences politiques, design de jeu vidéo, et littérature comparée.</a:t>
            </a:r>
            <a:endParaRPr lang="fr-FR" sz="2800" b="0" u="none" strike="noStrike">
              <a:solidFill>
                <a:srgbClr val="000000"/>
              </a:solidFill>
              <a:effectLst/>
              <a:uFillTx/>
              <a:latin typeface="AUTHENTIC Sans 90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250200"/>
            <a:ext cx="9070200" cy="39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 anchorCtr="1">
            <a:spAutoFit/>
          </a:bodyPr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UTHENTIC Sans 90"/>
              </a:rPr>
              <a:t>Parcours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UTHENTIC Sans 90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504000" y="1473840"/>
            <a:ext cx="9070200" cy="3652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rmAutofit/>
          </a:bodyPr>
          <a:p>
            <a:pPr indent="0" algn="l">
              <a:lnSpc>
                <a:spcPct val="115000"/>
              </a:lnSpc>
              <a:spcBef>
                <a:spcPts val="1573"/>
              </a:spcBef>
              <a:buNone/>
              <a:tabLst>
                <a:tab pos="0" algn="l"/>
              </a:tabLst>
            </a:pPr>
            <a:r>
              <a:rPr lang="fr-FR" sz="2800" b="0" u="none" strike="noStrike">
                <a:solidFill>
                  <a:srgbClr val="000000"/>
                </a:solidFill>
                <a:effectLst/>
                <a:uFillTx/>
                <a:latin typeface="AUTHENTIC Sans 90"/>
              </a:rPr>
              <a:t>L’esthétique et l’épistémologie des codes sources représentent des </a:t>
            </a:r>
            <a:r>
              <a:rPr lang="fr-FR" sz="2800" b="0" u="none" strike="noStrike">
                <a:solidFill>
                  <a:srgbClr val="000000"/>
                </a:solidFill>
                <a:effectLst/>
                <a:uFillTx/>
                <a:latin typeface="AUTHENTIC Sans 130"/>
              </a:rPr>
              <a:t>relations humaines</a:t>
            </a:r>
            <a:r>
              <a:rPr lang="fr-FR" sz="2800" b="0" u="none" strike="noStrike">
                <a:solidFill>
                  <a:srgbClr val="000000"/>
                </a:solidFill>
                <a:effectLst/>
                <a:uFillTx/>
                <a:latin typeface="AUTHENTIC Sans 90"/>
              </a:rPr>
              <a:t>, des </a:t>
            </a:r>
            <a:r>
              <a:rPr lang="fr-FR" sz="2800" b="0" u="none" strike="noStrike">
                <a:solidFill>
                  <a:srgbClr val="000000"/>
                </a:solidFill>
                <a:effectLst/>
                <a:uFillTx/>
                <a:latin typeface="AUTHENTIC Sans 130"/>
              </a:rPr>
              <a:t>spécificités techniques</a:t>
            </a:r>
            <a:r>
              <a:rPr lang="fr-FR" sz="2800" b="0" u="none" strike="noStrike">
                <a:solidFill>
                  <a:srgbClr val="000000"/>
                </a:solidFill>
                <a:effectLst/>
                <a:uFillTx/>
                <a:latin typeface="AUTHENTIC Sans 90"/>
              </a:rPr>
              <a:t> et des </a:t>
            </a:r>
            <a:r>
              <a:rPr lang="fr-FR" sz="2800" b="0" u="none" strike="noStrike">
                <a:solidFill>
                  <a:srgbClr val="000000"/>
                </a:solidFill>
                <a:effectLst/>
                <a:uFillTx/>
                <a:latin typeface="AUTHENTIC Sans 130"/>
              </a:rPr>
              <a:t>domaines d’application</a:t>
            </a:r>
            <a:r>
              <a:rPr lang="fr-FR" sz="2800" b="0" u="none" strike="noStrike">
                <a:solidFill>
                  <a:srgbClr val="000000"/>
                </a:solidFill>
                <a:effectLst/>
                <a:uFillTx/>
                <a:latin typeface="AUTHENTIC Sans 90"/>
              </a:rPr>
              <a:t>.</a:t>
            </a:r>
            <a:endParaRPr lang="fr-FR" sz="2800" b="0" u="none" strike="noStrike">
              <a:solidFill>
                <a:srgbClr val="000000"/>
              </a:solidFill>
              <a:effectLst/>
              <a:uFillTx/>
              <a:latin typeface="AUTHENTIC Sans 90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504000" y="250200"/>
            <a:ext cx="9070200" cy="39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 anchorCtr="1">
            <a:spAutoFit/>
          </a:bodyPr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UTHENTIC Sans 90"/>
              </a:rPr>
              <a:t>Parcours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UTHENTIC Sans 90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504000" y="1473840"/>
            <a:ext cx="9070200" cy="3652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rmAutofit/>
          </a:bodyPr>
          <a:p>
            <a:pPr indent="0" algn="l">
              <a:lnSpc>
                <a:spcPct val="115000"/>
              </a:lnSpc>
              <a:spcBef>
                <a:spcPts val="1573"/>
              </a:spcBef>
              <a:buNone/>
              <a:tabLst>
                <a:tab pos="0" algn="l"/>
              </a:tabLst>
            </a:pPr>
            <a:r>
              <a:rPr lang="fr-FR" sz="2800" b="0" u="none" strike="noStrike">
                <a:solidFill>
                  <a:srgbClr val="000000"/>
                </a:solidFill>
                <a:effectLst/>
                <a:uFillTx/>
                <a:latin typeface="AUTHENTIC Sans 90"/>
              </a:rPr>
              <a:t>Une approche de </a:t>
            </a:r>
            <a:r>
              <a:rPr lang="fr-FR" sz="2800" b="0" i="1" u="none" strike="noStrike">
                <a:solidFill>
                  <a:srgbClr val="000000"/>
                </a:solidFill>
                <a:effectLst/>
                <a:uFillTx/>
                <a:latin typeface="AUTHENTIC Sans 130"/>
              </a:rPr>
              <a:t>software studies</a:t>
            </a:r>
            <a:r>
              <a:rPr lang="fr-FR" sz="2800" b="0" u="none" strike="noStrike">
                <a:solidFill>
                  <a:srgbClr val="000000"/>
                </a:solidFill>
                <a:effectLst/>
                <a:uFillTx/>
                <a:latin typeface="AUTHENTIC Sans 90"/>
              </a:rPr>
              <a:t>, complémentée par des </a:t>
            </a:r>
            <a:r>
              <a:rPr lang="fr-FR" sz="2800" b="0" u="none" strike="noStrike">
                <a:solidFill>
                  <a:srgbClr val="000000"/>
                </a:solidFill>
                <a:effectLst/>
                <a:uFillTx/>
                <a:latin typeface="AUTHENTIC Sans 130"/>
              </a:rPr>
              <a:t>études ethnographiques</a:t>
            </a:r>
            <a:r>
              <a:rPr lang="fr-FR" sz="2800" b="0" u="none" strike="noStrike">
                <a:solidFill>
                  <a:srgbClr val="000000"/>
                </a:solidFill>
                <a:effectLst/>
                <a:uFillTx/>
                <a:latin typeface="AUTHENTIC Sans 90"/>
              </a:rPr>
              <a:t> en ligne et informée par une </a:t>
            </a:r>
            <a:r>
              <a:rPr lang="fr-FR" sz="2800" b="0" u="none" strike="noStrike">
                <a:solidFill>
                  <a:srgbClr val="000000"/>
                </a:solidFill>
                <a:effectLst/>
                <a:uFillTx/>
                <a:latin typeface="AUTHENTIC Sans 130"/>
              </a:rPr>
              <a:t>pratique professionnelle de programmation</a:t>
            </a:r>
            <a:r>
              <a:rPr lang="fr-FR" sz="2800" b="0" u="none" strike="noStrike">
                <a:solidFill>
                  <a:srgbClr val="000000"/>
                </a:solidFill>
                <a:effectLst/>
                <a:uFillTx/>
                <a:latin typeface="AUTHENTIC Sans 90"/>
              </a:rPr>
              <a:t>.</a:t>
            </a:r>
            <a:endParaRPr lang="fr-FR" sz="2800" b="0" u="none" strike="noStrike">
              <a:solidFill>
                <a:srgbClr val="000000"/>
              </a:solidFill>
              <a:effectLst/>
              <a:uFillTx/>
              <a:latin typeface="AUTHENTIC Sans 90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504000" y="250920"/>
            <a:ext cx="9070200" cy="1053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spAutoFit/>
          </a:bodyPr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UTHENTIC Sans 90"/>
              </a:rPr>
              <a:t>Parcours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UTHENTIC Sans 90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/>
          </p:nvPr>
        </p:nvSpPr>
        <p:spPr>
          <a:xfrm>
            <a:off x="504000" y="1473840"/>
            <a:ext cx="9070200" cy="3652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rmAutofit/>
          </a:bodyPr>
          <a:p>
            <a:pPr indent="0" algn="l">
              <a:lnSpc>
                <a:spcPct val="115000"/>
              </a:lnSpc>
              <a:spcBef>
                <a:spcPts val="1573"/>
              </a:spcBef>
              <a:buNone/>
              <a:tabLst>
                <a:tab pos="0" algn="l"/>
              </a:tabLst>
            </a:pPr>
            <a:r>
              <a:rPr lang="fr-FR" sz="3200" b="0" u="none" strike="noStrike">
                <a:solidFill>
                  <a:srgbClr val="000000"/>
                </a:solidFill>
                <a:effectLst/>
                <a:uFillTx/>
                <a:latin typeface="AUTHENTIC Sans 90"/>
              </a:rPr>
              <a:t>Partir des humanités pour comprendre le numérique.</a:t>
            </a:r>
            <a:endParaRPr lang="fr-FR" sz="3200" b="0" u="none" strike="noStrike">
              <a:solidFill>
                <a:srgbClr val="000000"/>
              </a:solidFill>
              <a:effectLst/>
              <a:uFillTx/>
              <a:latin typeface="AUTHENTIC Sans 90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subTitle"/>
          </p:nvPr>
        </p:nvSpPr>
        <p:spPr>
          <a:xfrm>
            <a:off x="531000" y="2286000"/>
            <a:ext cx="9070200" cy="183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p>
            <a:pPr indent="0" algn="ctr">
              <a:buNone/>
            </a:pPr>
            <a:r>
              <a:rPr lang="fr-FR" sz="3200" b="0" u="none" strike="noStrike">
                <a:solidFill>
                  <a:srgbClr val="000000"/>
                </a:solidFill>
                <a:effectLst/>
                <a:uFillTx/>
                <a:latin typeface="AUTHENTIC Sans 90"/>
              </a:rPr>
              <a:t>Projet</a:t>
            </a:r>
            <a:endParaRPr lang="fr-FR" sz="3200" b="0" u="none" strike="noStrike">
              <a:solidFill>
                <a:srgbClr val="000000"/>
              </a:solidFill>
              <a:effectLst/>
              <a:uFillTx/>
              <a:latin typeface="AUTHENTIC Sans 90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3176</TotalTime>
  <Application>LibreOffice/26.2.3.2$Linux_X86_64 LibreOffice_project/620$Build-2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2026-05-14T21:44:57Z</dcterms:created>
  <dc:creator>Pierre</dc:creator>
  <dc:description/>
  <dc:language>en-US</dc:language>
  <cp:lastModifiedBy>Pierre</cp:lastModifiedBy>
  <cp:lastPrinted>2026-05-21T12:03:04Z</cp:lastPrinted>
  <dcterms:modified xsi:type="dcterms:W3CDTF">2026-05-21T12:01:38Z</dcterms:modified>
  <cp:revision>218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